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2.xml" ContentType="application/inkml+xml"/>
  <Override PartName="/ppt/notesSlides/notesSlide28.xml" ContentType="application/vnd.openxmlformats-officedocument.presentationml.notesSlide+xml"/>
  <Override PartName="/ppt/ink/ink3.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4.xml" ContentType="application/inkml+xml"/>
  <Override PartName="/ppt/notesSlides/notesSlide39.xml" ContentType="application/vnd.openxmlformats-officedocument.presentationml.notesSlide+xml"/>
  <Override PartName="/ppt/ink/ink5.xml" ContentType="application/inkml+xml"/>
  <Override PartName="/ppt/notesSlides/notesSlide40.xml" ContentType="application/vnd.openxmlformats-officedocument.presentationml.notesSlide+xml"/>
  <Override PartName="/ppt/ink/ink6.xml" ContentType="application/inkml+xml"/>
  <Override PartName="/ppt/notesSlides/notesSlide41.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42.xml" ContentType="application/vnd.openxmlformats-officedocument.presentationml.notesSlide+xml"/>
  <Override PartName="/ppt/ink/ink13.xml" ContentType="application/inkml+xml"/>
  <Override PartName="/ppt/ink/ink14.xml" ContentType="application/inkml+xml"/>
  <Override PartName="/ppt/notesSlides/notesSlide43.xml" ContentType="application/vnd.openxmlformats-officedocument.presentationml.notesSlide+xml"/>
  <Override PartName="/ppt/ink/ink15.xml" ContentType="application/inkml+xml"/>
  <Override PartName="/ppt/ink/ink16.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7.xml" ContentType="application/inkml+xml"/>
  <Override PartName="/ppt/notesSlides/notesSlide47.xml" ContentType="application/vnd.openxmlformats-officedocument.presentationml.notesSlide+xml"/>
  <Override PartName="/ppt/ink/ink18.xml" ContentType="application/inkml+xml"/>
  <Override PartName="/ppt/notesSlides/notesSlide48.xml" ContentType="application/vnd.openxmlformats-officedocument.presentationml.notesSlide+xml"/>
  <Override PartName="/ppt/ink/ink19.xml" ContentType="application/inkml+xml"/>
  <Override PartName="/ppt/notesSlides/notesSlide49.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ink/ink40.xml" ContentType="application/inkml+xml"/>
  <Override PartName="/ppt/notesSlides/notesSlide57.xml" ContentType="application/vnd.openxmlformats-officedocument.presentationml.notesSlide+xml"/>
  <Override PartName="/ppt/ink/ink41.xml" ContentType="application/inkml+xml"/>
  <Override PartName="/ppt/ink/ink42.xml" ContentType="application/inkml+xml"/>
  <Override PartName="/ppt/notesSlides/notesSlide58.xml" ContentType="application/vnd.openxmlformats-officedocument.presentationml.notesSlide+xml"/>
  <Override PartName="/ppt/ink/ink43.xml" ContentType="application/inkml+xml"/>
  <Override PartName="/ppt/notesSlides/notesSlide59.xml" ContentType="application/vnd.openxmlformats-officedocument.presentationml.notesSlide+xml"/>
  <Override PartName="/ppt/ink/ink44.xml" ContentType="application/inkml+xml"/>
  <Override PartName="/ppt/ink/ink45.xml" ContentType="application/inkml+xml"/>
  <Override PartName="/ppt/notesSlides/notesSlide60.xml" ContentType="application/vnd.openxmlformats-officedocument.presentationml.notesSlide+xml"/>
  <Override PartName="/ppt/ink/ink46.xml" ContentType="application/inkml+xml"/>
  <Override PartName="/ppt/ink/ink47.xml" ContentType="application/inkml+xml"/>
  <Override PartName="/ppt/ink/ink48.xml" ContentType="application/inkml+xml"/>
  <Override PartName="/ppt/notesSlides/notesSlide61.xml" ContentType="application/vnd.openxmlformats-officedocument.presentationml.notesSlide+xml"/>
  <Override PartName="/ppt/ink/ink49.xml" ContentType="application/inkml+xml"/>
  <Override PartName="/ppt/notesSlides/notesSlide62.xml" ContentType="application/vnd.openxmlformats-officedocument.presentationml.notesSlide+xml"/>
  <Override PartName="/ppt/ink/ink50.xml" ContentType="application/inkml+xml"/>
  <Override PartName="/ppt/notesSlides/notesSlide63.xml" ContentType="application/vnd.openxmlformats-officedocument.presentationml.notesSlide+xml"/>
  <Override PartName="/ppt/ink/ink51.xml" ContentType="application/inkml+xml"/>
  <Override PartName="/ppt/notesSlides/notesSlide64.xml" ContentType="application/vnd.openxmlformats-officedocument.presentationml.notesSlide+xml"/>
  <Override PartName="/ppt/ink/ink52.xml" ContentType="application/inkml+xml"/>
  <Override PartName="/ppt/notesSlides/notesSlide65.xml" ContentType="application/vnd.openxmlformats-officedocument.presentationml.notesSlide+xml"/>
  <Override PartName="/ppt/ink/ink53.xml" ContentType="application/inkml+xml"/>
  <Override PartName="/ppt/notesSlides/notesSlide66.xml" ContentType="application/vnd.openxmlformats-officedocument.presentationml.notesSlide+xml"/>
  <Override PartName="/ppt/ink/ink54.xml" ContentType="application/inkml+xml"/>
  <Override PartName="/ppt/notesSlides/notesSlide67.xml" ContentType="application/vnd.openxmlformats-officedocument.presentationml.notesSlide+xml"/>
  <Override PartName="/ppt/ink/ink55.xml" ContentType="application/inkml+xml"/>
  <Override PartName="/ppt/notesSlides/notesSlide68.xml" ContentType="application/vnd.openxmlformats-officedocument.presentationml.notesSlide+xml"/>
  <Override PartName="/ppt/ink/ink56.xml" ContentType="application/inkml+xml"/>
  <Override PartName="/ppt/notesSlides/notesSlide69.xml" ContentType="application/vnd.openxmlformats-officedocument.presentationml.notesSlide+xml"/>
  <Override PartName="/ppt/ink/ink57.xml" ContentType="application/inkml+xml"/>
  <Override PartName="/ppt/notesSlides/notesSlide70.xml" ContentType="application/vnd.openxmlformats-officedocument.presentationml.notesSlide+xml"/>
  <Override PartName="/ppt/ink/ink58.xml" ContentType="application/inkml+xml"/>
  <Override PartName="/ppt/ink/ink59.xml" ContentType="application/inkml+xml"/>
  <Override PartName="/ppt/notesSlides/notesSlide71.xml" ContentType="application/vnd.openxmlformats-officedocument.presentationml.notesSlide+xml"/>
  <Override PartName="/ppt/ink/ink60.xml" ContentType="application/inkml+xml"/>
  <Override PartName="/ppt/ink/ink61.xml" ContentType="application/inkml+xml"/>
  <Override PartName="/ppt/notesSlides/notesSlide72.xml" ContentType="application/vnd.openxmlformats-officedocument.presentationml.notesSlide+xml"/>
  <Override PartName="/ppt/ink/ink62.xml" ContentType="application/inkml+xml"/>
  <Override PartName="/ppt/notesSlides/notesSlide73.xml" ContentType="application/vnd.openxmlformats-officedocument.presentationml.notesSlide+xml"/>
  <Override PartName="/ppt/ink/ink63.xml" ContentType="application/inkml+xml"/>
  <Override PartName="/ppt/notesSlides/notesSlide74.xml" ContentType="application/vnd.openxmlformats-officedocument.presentationml.notesSlide+xml"/>
  <Override PartName="/ppt/ink/ink64.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ink/ink65.xml" ContentType="application/inkml+xml"/>
  <Override PartName="/ppt/ink/ink66.xml" ContentType="application/inkml+xml"/>
  <Override PartName="/ppt/ink/ink67.xml" ContentType="application/inkml+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ink/ink68.xml" ContentType="application/inkml+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notesSlides/notesSlide98.xml" ContentType="application/vnd.openxmlformats-officedocument.presentationml.notesSlide+xml"/>
  <Override PartName="/ppt/ink/ink85.xml" ContentType="application/inkml+xml"/>
  <Override PartName="/ppt/ink/ink86.xml" ContentType="application/inkml+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ink/ink91.xml" ContentType="application/inkml+xml"/>
  <Override PartName="/ppt/notesSlides/notesSlide110.xml" ContentType="application/vnd.openxmlformats-officedocument.presentationml.notesSlide+xml"/>
  <Override PartName="/ppt/ink/ink92.xml" ContentType="application/inkml+xml"/>
  <Override PartName="/ppt/ink/ink93.xml" ContentType="application/inkml+xml"/>
  <Override PartName="/ppt/ink/ink94.xml" ContentType="application/inkml+xml"/>
  <Override PartName="/ppt/notesSlides/notesSlide111.xml" ContentType="application/vnd.openxmlformats-officedocument.presentationml.notesSlide+xml"/>
  <Override PartName="/ppt/ink/ink95.xml" ContentType="application/inkml+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ink/ink96.xml" ContentType="application/inkml+xml"/>
  <Override PartName="/ppt/notesSlides/notesSlide117.xml" ContentType="application/vnd.openxmlformats-officedocument.presentationml.notesSlide+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notesSlides/notesSlide118.xml" ContentType="application/vnd.openxmlformats-officedocument.presentationml.notesSlide+xml"/>
  <Override PartName="/ppt/ink/ink102.xml" ContentType="application/inkml+xml"/>
  <Override PartName="/ppt/notesSlides/notesSlide119.xml" ContentType="application/vnd.openxmlformats-officedocument.presentationml.notesSlide+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ink/ink119.xml" ContentType="application/inkml+xml"/>
  <Override PartName="/ppt/ink/ink120.xml" ContentType="application/inkml+xml"/>
  <Override PartName="/ppt/notesSlides/notesSlide129.xml" ContentType="application/vnd.openxmlformats-officedocument.presentationml.notesSlide+xml"/>
  <Override PartName="/ppt/ink/ink121.xml" ContentType="application/inkml+xml"/>
  <Override PartName="/ppt/ink/ink122.xml" ContentType="application/inkml+xml"/>
  <Override PartName="/ppt/ink/ink123.xml" ContentType="application/inkml+xml"/>
  <Override PartName="/ppt/notesSlides/notesSlide130.xml" ContentType="application/vnd.openxmlformats-officedocument.presentationml.notesSlide+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ink/ink129.xml" ContentType="application/inkml+xml"/>
  <Override PartName="/ppt/ink/ink130.xml" ContentType="application/inkml+xml"/>
  <Override PartName="/ppt/notesSlides/notesSlide133.xml" ContentType="application/vnd.openxmlformats-officedocument.presentationml.notesSlide+xml"/>
  <Override PartName="/ppt/ink/ink131.xml" ContentType="application/inkml+xml"/>
  <Override PartName="/ppt/ink/ink132.xml" ContentType="application/inkml+xml"/>
  <Override PartName="/ppt/notesSlides/notesSlide134.xml" ContentType="application/vnd.openxmlformats-officedocument.presentationml.notesSlide+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notesSlides/notesSlide135.xml" ContentType="application/vnd.openxmlformats-officedocument.presentationml.notesSlide+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ink/ink145.xml" ContentType="application/inkml+xml"/>
  <Override PartName="/ppt/ink/ink146.xml" ContentType="application/inkml+xml"/>
  <Override PartName="/ppt/ink/ink147.xml" ContentType="application/inkml+xml"/>
  <Override PartName="/ppt/notesSlides/notesSlide138.xml" ContentType="application/vnd.openxmlformats-officedocument.presentationml.notesSlide+xml"/>
  <Override PartName="/ppt/ink/ink148.xml" ContentType="application/inkml+xml"/>
  <Override PartName="/ppt/ink/ink149.xml" ContentType="application/inkml+xml"/>
  <Override PartName="/ppt/notesSlides/notesSlide139.xml" ContentType="application/vnd.openxmlformats-officedocument.presentationml.notesSlide+xml"/>
  <Override PartName="/ppt/ink/ink150.xml" ContentType="application/inkml+xml"/>
  <Override PartName="/ppt/ink/ink151.xml" ContentType="application/inkml+xml"/>
  <Override PartName="/ppt/notesSlides/notesSlide140.xml" ContentType="application/vnd.openxmlformats-officedocument.presentationml.notesSlide+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notesSlides/notesSlide147.xml" ContentType="application/vnd.openxmlformats-officedocument.presentationml.notesSlide+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notesSlides/notesSlide148.xml" ContentType="application/vnd.openxmlformats-officedocument.presentationml.notesSlide+xml"/>
  <Override PartName="/ppt/ink/ink170.xml" ContentType="application/inkml+xml"/>
  <Override PartName="/ppt/ink/ink171.xml" ContentType="application/inkml+xml"/>
  <Override PartName="/ppt/ink/ink172.xml" ContentType="application/inkml+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ink/ink178.xml" ContentType="application/inkml+xml"/>
  <Override PartName="/ppt/ink/ink179.xml" ContentType="application/inkml+xml"/>
  <Override PartName="/ppt/notesSlides/notesSlide156.xml" ContentType="application/vnd.openxmlformats-officedocument.presentationml.notesSlide+xml"/>
  <Override PartName="/ppt/ink/ink180.xml" ContentType="application/inkml+xml"/>
  <Override PartName="/ppt/notesSlides/notesSlide1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1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5" r:id="rId29"/>
    <p:sldId id="283" r:id="rId30"/>
    <p:sldId id="284" r:id="rId31"/>
    <p:sldId id="286" r:id="rId32"/>
    <p:sldId id="345" r:id="rId33"/>
    <p:sldId id="287" r:id="rId34"/>
    <p:sldId id="288" r:id="rId35"/>
    <p:sldId id="290" r:id="rId36"/>
    <p:sldId id="291" r:id="rId37"/>
    <p:sldId id="289"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44" r:id="rId86"/>
    <p:sldId id="339" r:id="rId87"/>
    <p:sldId id="368" r:id="rId88"/>
    <p:sldId id="369" r:id="rId89"/>
    <p:sldId id="370" r:id="rId90"/>
    <p:sldId id="371" r:id="rId91"/>
    <p:sldId id="372" r:id="rId92"/>
    <p:sldId id="373" r:id="rId93"/>
    <p:sldId id="341" r:id="rId94"/>
    <p:sldId id="342" r:id="rId95"/>
    <p:sldId id="343" r:id="rId96"/>
    <p:sldId id="347" r:id="rId97"/>
    <p:sldId id="348"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74" r:id="rId116"/>
    <p:sldId id="376" r:id="rId117"/>
    <p:sldId id="378" r:id="rId118"/>
    <p:sldId id="379" r:id="rId119"/>
    <p:sldId id="380" r:id="rId120"/>
    <p:sldId id="381" r:id="rId121"/>
    <p:sldId id="382" r:id="rId122"/>
    <p:sldId id="383" r:id="rId123"/>
    <p:sldId id="384" r:id="rId124"/>
    <p:sldId id="385" r:id="rId125"/>
    <p:sldId id="386" r:id="rId126"/>
    <p:sldId id="387" r:id="rId127"/>
    <p:sldId id="388" r:id="rId128"/>
    <p:sldId id="389" r:id="rId129"/>
    <p:sldId id="390" r:id="rId130"/>
    <p:sldId id="391" r:id="rId131"/>
    <p:sldId id="392" r:id="rId132"/>
    <p:sldId id="393" r:id="rId133"/>
    <p:sldId id="394" r:id="rId134"/>
    <p:sldId id="395" r:id="rId135"/>
    <p:sldId id="396" r:id="rId136"/>
    <p:sldId id="397" r:id="rId137"/>
    <p:sldId id="398" r:id="rId138"/>
    <p:sldId id="399" r:id="rId139"/>
    <p:sldId id="400" r:id="rId140"/>
    <p:sldId id="401" r:id="rId141"/>
    <p:sldId id="402" r:id="rId142"/>
    <p:sldId id="403" r:id="rId143"/>
    <p:sldId id="404" r:id="rId144"/>
    <p:sldId id="405" r:id="rId145"/>
    <p:sldId id="406" r:id="rId146"/>
    <p:sldId id="407" r:id="rId147"/>
    <p:sldId id="408" r:id="rId148"/>
    <p:sldId id="409" r:id="rId149"/>
    <p:sldId id="410" r:id="rId150"/>
    <p:sldId id="411" r:id="rId151"/>
    <p:sldId id="412" r:id="rId152"/>
    <p:sldId id="413" r:id="rId153"/>
    <p:sldId id="414" r:id="rId154"/>
    <p:sldId id="415" r:id="rId155"/>
    <p:sldId id="416" r:id="rId156"/>
    <p:sldId id="417" r:id="rId157"/>
    <p:sldId id="418" r:id="rId158"/>
    <p:sldId id="419" r:id="rId159"/>
    <p:sldId id="420" r:id="rId160"/>
    <p:sldId id="421" r:id="rId161"/>
    <p:sldId id="422" r:id="rId162"/>
    <p:sldId id="423" r:id="rId163"/>
    <p:sldId id="424" r:id="rId164"/>
    <p:sldId id="425" r:id="rId165"/>
    <p:sldId id="426" r:id="rId166"/>
    <p:sldId id="427" r:id="rId167"/>
    <p:sldId id="428" r:id="rId1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88"/>
    <p:restoredTop sz="80544"/>
  </p:normalViewPr>
  <p:slideViewPr>
    <p:cSldViewPr snapToGrid="0" snapToObjects="1">
      <p:cViewPr varScale="1">
        <p:scale>
          <a:sx n="97" d="100"/>
          <a:sy n="97" d="100"/>
        </p:scale>
        <p:origin x="104"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0:32:20.120"/>
    </inkml:context>
    <inkml:brush xml:id="br0">
      <inkml:brushProperty name="width" value="0.05" units="cm"/>
      <inkml:brushProperty name="height" value="0.05" units="cm"/>
      <inkml:brushProperty name="color" value="#E71224"/>
    </inkml:brush>
  </inkml:definitions>
  <inkml:trace contextRef="#ctx0" brushRef="#br0">0 2 24575,'9'0'0,"17"-1"0,1 1 0,0 1 0,-1 2 0,1 1 0,-1 0 0,27 10 0,-31-8 0,1 0 0,0-1 0,0-1 0,26 1 0,95-3 0,-90-4 0,81 10 0,-118-6 0,111 12 0,-109-13 0,1-2 0,0 1 0,-1-2 0,30-6 0,-26 2-1365,-2 2-5461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36:29.703"/>
    </inkml:context>
    <inkml:brush xml:id="br0">
      <inkml:brushProperty name="width" value="0.05" units="cm"/>
      <inkml:brushProperty name="height" value="0.05" units="cm"/>
      <inkml:brushProperty name="color" value="#008C3A"/>
    </inkml:brush>
  </inkml:definitions>
  <inkml:trace contextRef="#ctx0" brushRef="#br0">2716 51 24575,'-1355'0'0,"1175"-13"0,-5 0 0,30 1 0,7 0 0,103 12 0,-144 2 0,176-1 0,-1 1 0,1 0 0,0 1 0,0 1 0,0 0 0,1 1 0,0 0 0,0 1 0,0 0 0,0 1 0,-11 8 0,-11 13 0,0 1 0,-30 33 0,-40 36 0,99-95 0,0 1 0,0 1 0,1-1 0,-1 1 0,1-1 0,0 1 0,1 0 0,-1 1 0,1-1 0,0 0 0,0 1 0,1 0 0,-1 0 0,1 0 0,1 0 0,-1 0 0,1 0 0,0 0 0,1 0 0,-1 10 0,5 196 0,-3-203 0,1 1 0,0 0 0,1-1 0,0 1 0,0-1 0,1 0 0,0 0 0,1 0 0,0-1 0,0 1 0,1-1 0,0 0 0,0-1 0,13 12 0,2 0 0,2 0 0,0-2 0,43 25 0,194 92 0,-222-118 0,1-2 0,0-2 0,1-2 0,0-1 0,46 4 0,304-8 0,-247-7 0,88 2 0,246-7 0,-200-28 0,-4-23 0,158-26 0,352-23 0,-751 101 0,0-2 0,-1-1 0,0-2 0,-1 0 0,0-2 0,46-28 0,-71 37 0,0 0 0,0 0 0,-1 0 0,1-1 0,-1 1 0,-1-1 0,1 0 0,0 0 0,-1-1 0,0 1 0,-1 0 0,1-1 0,-1 0 0,0 0 0,0 0 0,-1 0 0,0 0 0,0 0 0,0 0 0,0-7 0,-1 1 0,0 0 0,-1 0 0,0-1 0,0 1 0,-2 0 0,1 0 0,-1 0 0,-1 1 0,-7-15 0,7 18 0,-1 0 0,0 0 0,0 1 0,-1 0 0,0 0 0,-1 1 0,1-1 0,-1 2 0,0-1 0,-1 1 0,1 0 0,-1 0 0,-11-5 0,-13-3 0,0 0 0,-42-9 0,26 8 0,31 9 0,-55-18 0,-1 3 0,-104-15 0,4 23 0,-185 11 0,181 4 0,130-3 0,-88-1 0,110-1 0,1-1 0,1-1 0,-37-10 0,52 12 0,-27-10 0,-1 1 0,0 2 0,0 2 0,-58-5 0,-100-3-1112,188 14 859,-22-2-6573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22:27.042"/>
    </inkml:context>
    <inkml:brush xml:id="br0">
      <inkml:brushProperty name="width" value="0.05" units="cm"/>
      <inkml:brushProperty name="height" value="0.05" units="cm"/>
      <inkml:brushProperty name="color" value="#33CCFF"/>
    </inkml:brush>
  </inkml:definitions>
  <inkml:trace contextRef="#ctx0" brushRef="#br0">0 43 24575,'1'-1'0,"0"0"0,0 0 0,0 0 0,1 0 0,-1 0 0,0 0 0,0 1 0,1-1 0,-1 0 0,0 1 0,1-1 0,-1 1 0,0 0 0,1-1 0,-1 1 0,1 0 0,-1 0 0,3 0 0,-1-1 0,58-5 0,117 3 0,-94 4 0,5683 0 0,-5748-1-273,0-1 0,0-1 0,0 0 0,33-10 0,-34 6-6553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22:29.551"/>
    </inkml:context>
    <inkml:brush xml:id="br0">
      <inkml:brushProperty name="width" value="0.05" units="cm"/>
      <inkml:brushProperty name="height" value="0.05" units="cm"/>
      <inkml:brushProperty name="color" value="#33CCFF"/>
    </inkml:brush>
  </inkml:definitions>
  <inkml:trace contextRef="#ctx0" brushRef="#br0">1 0 24575,'4018'0'-1365,"-3993"0"-5461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18:31.531"/>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18:31.531"/>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33:35.110"/>
    </inkml:context>
    <inkml:brush xml:id="br0">
      <inkml:brushProperty name="width" value="0.05" units="cm"/>
      <inkml:brushProperty name="height" value="0.05" units="cm"/>
      <inkml:brushProperty name="color" value="#E71224"/>
    </inkml:brush>
  </inkml:definitions>
  <inkml:trace contextRef="#ctx0" brushRef="#br0">0 1 24575,'23'6'0,"1"-1"0,-1-1 0,36 2 0,-24-3 0,290 41 0,-148-18 0,484 69 0,-543-84 0,189-8 0,-158-5 0,222-16 0,-297 6-1365,-58 9-5461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33:38.926"/>
    </inkml:context>
    <inkml:brush xml:id="br0">
      <inkml:brushProperty name="width" value="0.05" units="cm"/>
      <inkml:brushProperty name="height" value="0.05" units="cm"/>
      <inkml:brushProperty name="color" value="#E71224"/>
    </inkml:brush>
  </inkml:definitions>
  <inkml:trace contextRef="#ctx0" brushRef="#br0">1 32 24575,'-1'63'0,"3"79"0,0-118 0,1-1 0,0 1 0,15 45 0,-3-27 0,-2 1 0,-2 0 0,-2 0 0,-2 2 0,-2-1 0,0 48 0,-6-48 0,-4 116 0,3-128 0,-2-1 0,-17 62 0,13-72 0,2-14 0,6-7 0,0 0 0,0-1 0,-1 1 0,1 0 0,0 0 0,0 0 0,0 0 0,-1 0 0,1 0 0,0 0 0,0-1 0,0 1 0,-1 0 0,1 0 0,0 0 0,0 0 0,0-1 0,0 1 0,-1 0 0,1 0 0,0-1 0,0 1 0,0 0 0,0 0 0,0 0 0,0-1 0,0 1 0,0 0 0,0 0 0,0-1 0,0 1 0,0 0 0,0-1 0,-4-23 0,1 0 0,2 0 0,0 0 0,3-28 0,0-1 0,-1-752 0,-1 799 0,0-3 0,-1 0 0,1 0 0,1 1 0,0-1 0,0 0 0,1 1 0,0-1 0,6-15 0,-8 24 0,0-1 0,0 1 0,0 0 0,0 0 0,0 0 0,1 0 0,-1-1 0,0 1 0,0 0 0,0 0 0,0 0 0,0 0 0,0-1 0,1 1 0,-1 0 0,0 0 0,0 0 0,0 0 0,0 0 0,0 0 0,1 0 0,-1-1 0,0 1 0,0 0 0,0 0 0,1 0 0,-1 0 0,0 0 0,0 0 0,0 0 0,0 0 0,1 0 0,-1 0 0,0 0 0,0 0 0,0 0 0,1 0 0,-1 0 0,0 0 0,0 1 0,0-1 0,0 0 0,1 0 0,4 10 0,1 16 0,-6-25 0,12 81 0,0 99 0,-12 88 0,-2-111 0,2-33-1365,0-107-5461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33:41.641"/>
    </inkml:context>
    <inkml:brush xml:id="br0">
      <inkml:brushProperty name="width" value="0.05" units="cm"/>
      <inkml:brushProperty name="height" value="0.05" units="cm"/>
      <inkml:brushProperty name="color" value="#E71224"/>
    </inkml:brush>
  </inkml:definitions>
  <inkml:trace contextRef="#ctx0" brushRef="#br0">1 1 24575,'21'1'0,"34"6"0,6 1 0,137-6 0,62 5 0,-43 5 0,-13-1 0,243-2 0,-276-11 0,924 2-1365,-1073 0-5461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33:44.380"/>
    </inkml:context>
    <inkml:brush xml:id="br0">
      <inkml:brushProperty name="width" value="0.05" units="cm"/>
      <inkml:brushProperty name="height" value="0.05" units="cm"/>
      <inkml:brushProperty name="color" value="#33CCFF"/>
    </inkml:brush>
  </inkml:definitions>
  <inkml:trace contextRef="#ctx0" brushRef="#br0">1 0 24575,'2400'0'-1365,"-2377"0"-5461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33:45.274"/>
    </inkml:context>
    <inkml:brush xml:id="br0">
      <inkml:brushProperty name="width" value="0.05" units="cm"/>
      <inkml:brushProperty name="height" value="0.05" units="cm"/>
      <inkml:brushProperty name="color" value="#33CCFF"/>
    </inkml:brush>
  </inkml:definitions>
  <inkml:trace contextRef="#ctx0" brushRef="#br0">0 470 24575,'142'0'0,"255"-3"0,-2-34 0,377-143 0,-399 82 0,-140 50 0,311-25 0,-228 57 329,-62 4-2023,-218 9-5132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33:48.141"/>
    </inkml:context>
    <inkml:brush xml:id="br0">
      <inkml:brushProperty name="width" value="0.05" units="cm"/>
      <inkml:brushProperty name="height" value="0.05" units="cm"/>
      <inkml:brushProperty name="color" value="#33CCFF"/>
    </inkml:brush>
  </inkml:definitions>
  <inkml:trace contextRef="#ctx0" brushRef="#br0">1 94 24575,'1554'0'0,"-1440"-5"0,193-35 0,45-4 0,217 40 0,-297 6 0,559-2 0,-815 1-17,1 1 0,-1 0 0,0 1 0,25 8-1,-11-2-1261,-11-5-5547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36:33.275"/>
    </inkml:context>
    <inkml:brush xml:id="br0">
      <inkml:brushProperty name="width" value="0.05" units="cm"/>
      <inkml:brushProperty name="height" value="0.05" units="cm"/>
      <inkml:brushProperty name="color" value="#E71224"/>
    </inkml:brush>
  </inkml:definitions>
  <inkml:trace contextRef="#ctx0" brushRef="#br0">0 1 24575,'5'3'0,"1"1"0,-1 0 0,0-1 0,1 0 0,0 0 0,-1-1 0,1 0 0,0 0 0,0 0 0,1-1 0,-1 1 0,8-1 0,-5 1 0,247 27 0,7-20 0,-217-8 0,918 2 0,-484-5 0,1255 2 0,-1593 11 0,-21 0 0,191-6 0,83 3 0,237 7 0,-534-11-1365,-59 1-5461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33:50.543"/>
    </inkml:context>
    <inkml:brush xml:id="br0">
      <inkml:brushProperty name="width" value="0.05" units="cm"/>
      <inkml:brushProperty name="height" value="0.05" units="cm"/>
      <inkml:brushProperty name="color" value="#33CCFF"/>
    </inkml:brush>
  </inkml:definitions>
  <inkml:trace contextRef="#ctx0" brushRef="#br0">19 198 24575,'-4'-3'0,"0"-4"0,0-11 0,1-4 0,1-3 0,0 1 0,14 1 0,7 4 0,4 6 0,8 5 0,4-3 0,2 1 0,-1 2 0,-8 2-8191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33:52.248"/>
    </inkml:context>
    <inkml:brush xml:id="br0">
      <inkml:brushProperty name="width" value="0.05" units="cm"/>
      <inkml:brushProperty name="height" value="0.05" units="cm"/>
      <inkml:brushProperty name="color" value="#33CCFF"/>
    </inkml:brush>
  </inkml:definitions>
  <inkml:trace contextRef="#ctx0" brushRef="#br0">1 28 24575,'0'-1'0,"0"0"0,0-1 0,0 1 0,0 0 0,0 0 0,0 0 0,1 0 0,-1 0 0,0 0 0,1 0 0,-1 1 0,0-1 0,1 0 0,-1 0 0,1 0 0,0 0 0,-1 0 0,1 1 0,0-1 0,-1 0 0,1 0 0,2 0 0,-1 0 0,-1 0 0,1 0 0,0 0 0,0 1 0,0-1 0,0 1 0,0 0 0,1 0 0,-1-1 0,4 2 0,3-1 0,0 2 0,0 0 0,0 0 0,9 3 0,42 16 0,63 18 0,-113-37 58,3 0-413,0 2-1,0-1 0,14 7 0,-9 0-6470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33:53.794"/>
    </inkml:context>
    <inkml:brush xml:id="br0">
      <inkml:brushProperty name="width" value="0.05" units="cm"/>
      <inkml:brushProperty name="height" value="0.05" units="cm"/>
      <inkml:brushProperty name="color" value="#33CCFF"/>
    </inkml:brush>
  </inkml:definitions>
  <inkml:trace contextRef="#ctx0" brushRef="#br0">0 38 24575,'3'0'0,"8"0"0,4 0 0,3 0 0,5 0 0,2-3 0,-1-1 0,-1 0 0,-5-3 0,-2 1 0,0 1 0,-1 1 0,1 2 0,1 0 0,0 2 0,-2-1-8191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33:54.900"/>
    </inkml:context>
    <inkml:brush xml:id="br0">
      <inkml:brushProperty name="width" value="0.05" units="cm"/>
      <inkml:brushProperty name="height" value="0.05" units="cm"/>
      <inkml:brushProperty name="color" value="#33CCFF"/>
    </inkml:brush>
  </inkml:definitions>
  <inkml:trace contextRef="#ctx0" brushRef="#br0">1 1 24575,'3'0'0,"7"6"0,6 5 0,5 8 0,0 2 0,-1 2 0,0 0 0,-5-5-8191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34:09.548"/>
    </inkml:context>
    <inkml:brush xml:id="br0">
      <inkml:brushProperty name="width" value="0.1" units="cm"/>
      <inkml:brushProperty name="height" value="0.1" units="cm"/>
      <inkml:brushProperty name="color" value="#FF0066"/>
    </inkml:brush>
  </inkml:definitions>
  <inkml:trace contextRef="#ctx0" brushRef="#br0">0 76 24575,'167'1'0,"545"-19"0,512-40-727,-761 60-517,-439-1-4976</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34:10.317"/>
    </inkml:context>
    <inkml:brush xml:id="br0">
      <inkml:brushProperty name="width" value="0.1" units="cm"/>
      <inkml:brushProperty name="height" value="0.1" units="cm"/>
      <inkml:brushProperty name="color" value="#FF0066"/>
    </inkml:brush>
  </inkml:definitions>
  <inkml:trace contextRef="#ctx0" brushRef="#br0">1 0 24575,'6'0'0,"15"0"0,15 0 0,22 0 0,12 0 0,16 0 0,10 0 0,15 0 0,15 0 0,4 0 0,11 0 0,9 0 0,5 0 0,-12 0 0,-21 0 0,-29 0 0,-22 0 0,-25 0-8191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34:12.513"/>
    </inkml:context>
    <inkml:brush xml:id="br0">
      <inkml:brushProperty name="width" value="0.1" units="cm"/>
      <inkml:brushProperty name="height" value="0.1" units="cm"/>
      <inkml:brushProperty name="color" value="#FF0066"/>
    </inkml:brush>
  </inkml:definitions>
  <inkml:trace contextRef="#ctx0" brushRef="#br0">6 38 24575,'-1'0'0,"1"-1"0,0 1 0,-1 0 0,1-1 0,0 1 0,-1-1 0,1 1 0,0-1 0,-1 1 0,1 0 0,0-1 0,0 1 0,0-1 0,-1 1 0,1-1 0,0 1 0,0-1 0,0 0 0,0 1 0,0-1 0,0 1 0,0-1 0,0 1 0,0-1 0,0 1 0,0-1 0,0 1 0,1-1 0,-1 1 0,0-1 0,0 1 0,0-1 0,1 1 0,-1-1 0,0 1 0,1 0 0,-1-1 0,0 1 0,1-1 0,-1 1 0,0 0 0,1-1 0,-1 1 0,1 0 0,-1 0 0,1-1 0,-1 1 0,1 0 0,-1 0 0,1 0 0,-1-1 0,1 1 0,0 0 0,31-8 0,33 2 0,126 4 0,-161 3 0,225 8 0,118 2 0,1017-11 0,-651-1 0,-664 5 0,0 3 0,109 25 0,-179-31 0,79 13 0,139 4 0,89-19 0,-128-1 0,424 2-1365,-583 0-5461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34:15.921"/>
    </inkml:context>
    <inkml:brush xml:id="br0">
      <inkml:brushProperty name="width" value="0.1" units="cm"/>
      <inkml:brushProperty name="height" value="0.1" units="cm"/>
      <inkml:brushProperty name="color" value="#FF0066"/>
    </inkml:brush>
  </inkml:definitions>
  <inkml:trace contextRef="#ctx0" brushRef="#br0">1 2 24575,'32'0'0,"20"-1"0,-1 2 0,0 3 0,61 11 0,-6 9-1365,-79-19-5461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34:17.838"/>
    </inkml:context>
    <inkml:brush xml:id="br0">
      <inkml:brushProperty name="width" value="0.1" units="cm"/>
      <inkml:brushProperty name="height" value="0.1" units="cm"/>
      <inkml:brushProperty name="color" value="#FF0066"/>
    </inkml:brush>
  </inkml:definitions>
  <inkml:trace contextRef="#ctx0" brushRef="#br0">1 0 24575,'6'0'0,"5"0"0,4 0 0,6 6 0,2 2 0,1 0 0,-2-1 0,3-3 0,0-1 0,-2-2 0,-1 0 0,2-1 0,-1 0 0,0-1 0,2 1 0,-1 0 0,-3-1-8191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54:55.932"/>
    </inkml:context>
    <inkml:brush xml:id="br0">
      <inkml:brushProperty name="width" value="0.05" units="cm"/>
      <inkml:brushProperty name="height" value="0.05" units="cm"/>
      <inkml:brushProperty name="color" value="#E71224"/>
    </inkml:brush>
  </inkml:definitions>
  <inkml:trace contextRef="#ctx0" brushRef="#br0">1 194 24575,'-1'-4'0,"9"-1"0,4 2 0,1 0 0,-1 1 0,1 1 0,16-1 0,5 0 0,649-40-478,-217 16 210,153-30 268,-413 31 373,262 3 0,-128 21-373,182 4 0,-430 3 0,103 20 0,-8 0 0,-168-23 0,1 1 0,-2 1 0,1 0 0,-1 1 0,0 1 0,24 13 0,-32-16-151,0 0-1,0 0 0,0-2 0,1 1 1,-1-1-1,0-1 0,1 0 1,10 0-1,-3-1-6674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36:35.110"/>
    </inkml:context>
    <inkml:brush xml:id="br0">
      <inkml:brushProperty name="width" value="0.05" units="cm"/>
      <inkml:brushProperty name="height" value="0.05" units="cm"/>
      <inkml:brushProperty name="color" value="#E71224"/>
    </inkml:brush>
  </inkml:definitions>
  <inkml:trace contextRef="#ctx0" brushRef="#br0">1 2891 24575,'5'3'0,"0"0"0,-1 1 0,1 0 0,-1 0 0,0 0 0,0 1 0,0-1 0,4 8 0,8 8 0,43 42 0,3-2 0,2-3 0,3-3 0,128 80 0,-112-86 0,2-4 0,2-4 0,1-4 0,105 28 0,17-7-463,255 35 0,308-36 232,7-57 276,-719 0-44,2-3 135,0-2 0,0-2-1,112-32 1,173-77 432,-338 114-568,79-34 0,-47 19 0,56-17 0,182-63 0,-8-23 0,41-10 0,6-3 0,-131 58 0,-11 4 0,175-110 0,-322 162 0,-1-1 0,-1-1 0,-1-2 0,-2-1 0,0-1 0,-1 0 0,20-32 0,125-220 0,-113 177 0,22-35 0,101-243 0,-160 331 0,10-27 0,-3-1 0,24-116 0,-28 83 0,-9 55 0,-4-1 0,4-60 0,-11 73 0,2-1 0,2 1 0,20-77 0,-18 94 0,1 0 0,0 1 0,2 1 0,1 0 0,1 0 0,1 1 0,27-33 0,0 8 0,96-117 0,-126 150 0,2-1 0,-1 2 0,2 0 0,-1 0 0,2 1 0,26-17 0,-28 22 0,0 0 0,0 1 0,1 1 0,-1 0 0,1 0 0,1 2 0,-1 0 0,0 0 0,17 0 0,28 3-1365,-35 1-5461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54:59.147"/>
    </inkml:context>
    <inkml:brush xml:id="br0">
      <inkml:brushProperty name="width" value="0.05" units="cm"/>
      <inkml:brushProperty name="height" value="0.05" units="cm"/>
      <inkml:brushProperty name="color" value="#E71224"/>
    </inkml:brush>
  </inkml:definitions>
  <inkml:trace contextRef="#ctx0" brushRef="#br0">0 1 24575,'12538'0'-1365,"-12496"0"-5461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56:53.208"/>
    </inkml:context>
    <inkml:brush xml:id="br0">
      <inkml:brushProperty name="width" value="0.05" units="cm"/>
      <inkml:brushProperty name="height" value="0.05" units="cm"/>
      <inkml:brushProperty name="color" value="#E71224"/>
    </inkml:brush>
  </inkml:definitions>
  <inkml:trace contextRef="#ctx0" brushRef="#br0">0 1 24575,'1'0'0,"0"1"0,-1-1 0,1 1 0,0 0 0,0-1 0,-1 0 0,1 1 0,0-1 0,0 1 0,0-1 0,0 0 0,-1 0 0,1 0 0,0 1 0,0-1 0,0 0 0,0 0 0,0 0 0,1-1 0,2 2 0,313 8 0,-209-9 0,546 0-315,196 1-146,-533 20 461,-3 22 0,29 3 0,-36-16-1236,-251-25-4943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56:54.050"/>
    </inkml:context>
    <inkml:brush xml:id="br0">
      <inkml:brushProperty name="width" value="0.05" units="cm"/>
      <inkml:brushProperty name="height" value="0.05" units="cm"/>
      <inkml:brushProperty name="color" value="#E71224"/>
    </inkml:brush>
  </inkml:definitions>
  <inkml:trace contextRef="#ctx0" brushRef="#br0">1 52 24575,'366'-16'44,"-144"3"-310,746-10-1117,6 24-293,-502 1 1382,-253-2 229,697 14 126,-904-14 182,-1 1-73,0-1 0,19 5 0,-18-1-5535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56:56.658"/>
    </inkml:context>
    <inkml:brush xml:id="br0">
      <inkml:brushProperty name="width" value="0.05" units="cm"/>
      <inkml:brushProperty name="height" value="0.05" units="cm"/>
      <inkml:brushProperty name="color" value="#E71224"/>
    </inkml:brush>
  </inkml:definitions>
  <inkml:trace contextRef="#ctx0" brushRef="#br0">0 34 24575,'2510'0'0,"-2387"-9"0,-19 2 0,19-2 0,32 0 0,-83 10-1365,-58-1-5461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56:56.658"/>
    </inkml:context>
    <inkml:brush xml:id="br0">
      <inkml:brushProperty name="width" value="0.05" units="cm"/>
      <inkml:brushProperty name="height" value="0.05" units="cm"/>
      <inkml:brushProperty name="color" value="#E71224"/>
    </inkml:brush>
  </inkml:definitions>
  <inkml:trace contextRef="#ctx0" brushRef="#br0">0 34 24575,'2510'0'0,"-2387"-9"0,-19 2 0,19-2 0,32 0 0,-83 10-1365,-58-1-5461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13:43.054"/>
    </inkml:context>
    <inkml:brush xml:id="br0">
      <inkml:brushProperty name="width" value="0.05" units="cm"/>
      <inkml:brushProperty name="height" value="0.05" units="cm"/>
      <inkml:brushProperty name="color" value="#E71224"/>
    </inkml:brush>
  </inkml:definitions>
  <inkml:trace contextRef="#ctx0" brushRef="#br0">4 107 24575,'0'0'0,"0"0"0,-1 0 0,1 1 0,0-1 0,0 0 0,-1 0 0,1 0 0,0 1 0,0-1 0,0 0 0,0 0 0,0 1 0,-1-1 0,1 0 0,0 1 0,0-1 0,0 0 0,0 0 0,0 1 0,0-1 0,0 0 0,0 1 0,0-1 0,0 0 0,0 0 0,0 1 0,0-1 0,0 0 0,0 1 0,0-1 0,0 0 0,0 0 0,1 1 0,-1-1 0,0 0 0,0 0 0,0 1 0,0-1 0,1 0 0,-1 1 0,16 7 0,18 0 0,40-2 0,115-5 0,-99-2 0,78 1 0,146-2 0,-269-4 0,-43 5 0,0 1 0,0-1 0,-1 0 0,1 1 0,0-1 0,0 0 0,-1 0 0,1 0 0,2-3 0,-4 4 0,1-1 0,-1 1 0,1-1 0,-1 1 0,0-1 0,1 1 0,-1-1 0,0 1 0,0-1 0,1 0 0,-1 1 0,0-1 0,0 0 0,0 1 0,0-1 0,0 1 0,0-1 0,0 0 0,0 1 0,0-1 0,0 0 0,0 1 0,0-1 0,-1 0 0,1 1 0,0-1 0,0 1 0,-1-2 0,0 0 0,-1 1 0,1-1 0,0 0 0,-1 0 0,1 1 0,-1-1 0,0 1 0,1 0 0,-1-1 0,0 1 0,0 0 0,0 0 0,0 0 0,-2-1 0,-34-9 0,27 8 0,-43-9 0,0 2 0,-57-2 0,-112 3 0,194 9 0,-22-2 0,1-2 0,-64-13 0,214 34 0,361 61 0,-296-66 0,239-13 0,-389 1 0,1-1 0,0-1 0,-1 0 0,21-6 0,-35 8 0,-1 0 0,1 0 0,0 0 0,0-1 0,-1 1 0,1 0 0,0 0 0,-1-1 0,1 1 0,0 0 0,-1-1 0,1 1 0,-1-1 0,1 1 0,-1-1 0,1 1 0,-1-1 0,1 1 0,-1-1 0,1 0 0,-10-5 0,-25 1 0,-279 1 0,191 7 0,-199-23 0,212 2 0,-50-6 0,147 23 0,13 0 0,23 3 0,729 13 0,-552-16 0,-106-1 224,-29 0-1019,86 9 1,-128-4-6032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13:46.298"/>
    </inkml:context>
    <inkml:brush xml:id="br0">
      <inkml:brushProperty name="width" value="0.05" units="cm"/>
      <inkml:brushProperty name="height" value="0.05" units="cm"/>
      <inkml:brushProperty name="color" value="#E71224"/>
    </inkml:brush>
  </inkml:definitions>
  <inkml:trace contextRef="#ctx0" brushRef="#br0">0 52 24575,'1464'0'-775,"-1448"-1"886,-1 1 0,1-2-1,-1 0 1,1-1 0,-1-1 0,27-10-1,-23 8-110,1 1 0,0 1 0,0 0 0,28-1 0,86 4 0,-87 2 0,1293 0 0,-1184 7 0,0 1 0,229-11 0,238 3 0,-432 7 0,82 1 0,1205-10 0,-1472 1-80,0 0 0,1 1-1,-1-1 1,0 1 0,0 0-1,0 1 1,0 0 0,0 0-1,0 0 1,0 0 0,0 1 0,-1 0-1,0 0 1,1 1 0,-1 0-1,5 4 1,10 12-6746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13:48.648"/>
    </inkml:context>
    <inkml:brush xml:id="br0">
      <inkml:brushProperty name="width" value="0.05" units="cm"/>
      <inkml:brushProperty name="height" value="0.05" units="cm"/>
      <inkml:brushProperty name="color" value="#E71224"/>
    </inkml:brush>
  </inkml:definitions>
  <inkml:trace contextRef="#ctx0" brushRef="#br0">4 1 24575,'0'0'0,"0"0"0,0 0 0,0 0 0,0 0 0,-1 0 0,1 0 0,0 0 0,0 0 0,0 0 0,0 0 0,0 0 0,0 0 0,0 0 0,-1 0 0,1 0 0,0 0 0,0 0 0,0 0 0,0 0 0,0 1 0,0-1 0,0 0 0,0 0 0,-1 0 0,1 0 0,0 0 0,0 0 0,0 0 0,0 0 0,0 1 0,0-1 0,0 0 0,0 0 0,0 0 0,0 0 0,0 0 0,0 0 0,0 1 0,0-1 0,0 0 0,0 0 0,0 0 0,0 0 0,0 0 0,0 1 0,0-1 0,0 0 0,0 0 0,0 0 0,0 0 0,1 0 0,-1 0 0,0 0 0,0 1 0,8 6 0,-1-4 0,1-1 0,0 0 0,0 0 0,-1-1 0,1 0 0,10 0 0,-9-1 0,472 10-1,-318-11-325,723-1-1452,542 3 1872,-1247 3-209,244 37 0,-77 3 1926,-214-28-1381,166 11-430,-138-13 0,-4 3 0,99 7 0,411-17 0,-402-8 0,1240 1-1365,-1479 0-5461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13:49.683"/>
    </inkml:context>
    <inkml:brush xml:id="br0">
      <inkml:brushProperty name="width" value="0.05" units="cm"/>
      <inkml:brushProperty name="height" value="0.05" units="cm"/>
      <inkml:brushProperty name="color" value="#E71224"/>
    </inkml:brush>
  </inkml:definitions>
  <inkml:trace contextRef="#ctx0" brushRef="#br0">0 0 24575,'524'37'19,"-315"-16"-321,1013 72-3474,-584-55 3346,2-29 277,-606-11-3396</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17:31.817"/>
    </inkml:context>
    <inkml:brush xml:id="br0">
      <inkml:brushProperty name="width" value="0.05" units="cm"/>
      <inkml:brushProperty name="height" value="0.05" units="cm"/>
      <inkml:brushProperty name="color" value="#E71224"/>
    </inkml:brush>
  </inkml:definitions>
  <inkml:trace contextRef="#ctx0" brushRef="#br0">0 1 24575,'3665'0'-1365,"-3648"0"-5461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38:03.956"/>
    </inkml:context>
    <inkml:brush xml:id="br0">
      <inkml:brushProperty name="width" value="0.05" units="cm"/>
      <inkml:brushProperty name="height" value="0.05" units="cm"/>
      <inkml:brushProperty name="color" value="#E71224"/>
    </inkml:brush>
  </inkml:definitions>
  <inkml:trace contextRef="#ctx0" brushRef="#br0">0 0 24575,'12'0'0,"0"1"0,0 0 0,-1 1 0,1 0 0,12 5 0,-12-4 0,294 89 70,-140-39-561,697 181-1917,52-52 909,-594-122 1308,532 130-535,-461-75 3543,-266-72-1603,124 61 0,152 96-1214,-20 30 0,-313-177 0,-2 4 0,72 77 0,-113-107 0,30 24 0,-31-29 0,32 36 0,-50-50 0,-1 0 0,0 1 0,0 0 0,-1 0 0,0 1 0,0 0 0,-1-1 0,5 18 0,4 39 0,8 25 0,-13-59 0,0 1 0,-3 0 0,3 54 0,-8 102 0,-3-80 0,3-47 89,1 94 132,1-130-640,1 0 1,2 0-1,13 48 0,-10-49-6407</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17:34.244"/>
    </inkml:context>
    <inkml:brush xml:id="br0">
      <inkml:brushProperty name="width" value="0.05" units="cm"/>
      <inkml:brushProperty name="height" value="0.05" units="cm"/>
      <inkml:brushProperty name="color" value="#E71224"/>
    </inkml:brush>
  </inkml:definitions>
  <inkml:trace contextRef="#ctx0" brushRef="#br0">0 0 24575,'1450'0'0,"-1391"3"0,0 3 0,82 19 0,-4-1 0,-40-14 256,-60-8-661,0 2-1,0 2 1,41 11 0,-58-10-6421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17:31.817"/>
    </inkml:context>
    <inkml:brush xml:id="br0">
      <inkml:brushProperty name="width" value="0.05" units="cm"/>
      <inkml:brushProperty name="height" value="0.05" units="cm"/>
      <inkml:brushProperty name="color" value="#E71224"/>
    </inkml:brush>
  </inkml:definitions>
  <inkml:trace contextRef="#ctx0" brushRef="#br0">0 1 24575,'3665'0'-1365,"-3648"0"-5461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17:34.244"/>
    </inkml:context>
    <inkml:brush xml:id="br0">
      <inkml:brushProperty name="width" value="0.05" units="cm"/>
      <inkml:brushProperty name="height" value="0.05" units="cm"/>
      <inkml:brushProperty name="color" value="#E71224"/>
    </inkml:brush>
  </inkml:definitions>
  <inkml:trace contextRef="#ctx0" brushRef="#br0">0 0 24575,'1450'0'0,"-1391"3"0,0 3 0,82 19 0,-4-1 0,-40-14 256,-60-8-661,0 2-1,0 2 1,41 11 0,-58-10-6421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23:41.928"/>
    </inkml:context>
    <inkml:brush xml:id="br0">
      <inkml:brushProperty name="width" value="0.05" units="cm"/>
      <inkml:brushProperty name="height" value="0.05" units="cm"/>
      <inkml:brushProperty name="color" value="#E71224"/>
    </inkml:brush>
  </inkml:definitions>
  <inkml:trace contextRef="#ctx0" brushRef="#br0">0 7 24575,'3186'0'-3788,"-3170"0"3738,118-3-634,-97-1-2985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25:13.828"/>
    </inkml:context>
    <inkml:brush xml:id="br0">
      <inkml:brushProperty name="width" value="0.05" units="cm"/>
      <inkml:brushProperty name="height" value="0.05" units="cm"/>
      <inkml:brushProperty name="color" value="#E71224"/>
    </inkml:brush>
  </inkml:definitions>
  <inkml:trace contextRef="#ctx0" brushRef="#br0">0 7 24575,'3186'0'-3788,"-3170"0"3738,118-3-634,-97-1-2985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25:57.733"/>
    </inkml:context>
    <inkml:brush xml:id="br0">
      <inkml:brushProperty name="width" value="0.05" units="cm"/>
      <inkml:brushProperty name="height" value="0.05" units="cm"/>
      <inkml:brushProperty name="color" value="#33CCFF"/>
    </inkml:brush>
  </inkml:definitions>
  <inkml:trace contextRef="#ctx0" brushRef="#br0">1 1 24575,'5'2'0,"1"0"0,0-1 0,0 1 0,-1-1 0,1-1 0,0 1 0,0-1 0,6 0 0,9 0 0,777 9-693,-509-11 546,1085 1 987,-1286 6-840,1 4 0,120 27 0,-118-18 0,0-4 0,104 3 0,-188-17 0,323 11 0,-194-7-1365,-120-4-5461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26:00.215"/>
    </inkml:context>
    <inkml:brush xml:id="br0">
      <inkml:brushProperty name="width" value="0.05" units="cm"/>
      <inkml:brushProperty name="height" value="0.05" units="cm"/>
      <inkml:brushProperty name="color" value="#33CCFF"/>
    </inkml:brush>
  </inkml:definitions>
  <inkml:trace contextRef="#ctx0" brushRef="#br0">1 0 24575,'1688'0'0,"-1623"4"0,0 2 0,108 25 0,55 7 0,384-19-894,-570-19 423,4 0-6355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31:11.459"/>
    </inkml:context>
    <inkml:brush xml:id="br0">
      <inkml:brushProperty name="width" value="0.05" units="cm"/>
      <inkml:brushProperty name="height" value="0.05" units="cm"/>
      <inkml:brushProperty name="color" value="#E71224"/>
    </inkml:brush>
  </inkml:definitions>
  <inkml:trace contextRef="#ctx0" brushRef="#br0">0 0 24575,'5462'0'-1365,"-5400"0"-5461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31:13.004"/>
    </inkml:context>
    <inkml:brush xml:id="br0">
      <inkml:brushProperty name="width" value="0.05" units="cm"/>
      <inkml:brushProperty name="height" value="0.05" units="cm"/>
      <inkml:brushProperty name="color" value="#E71224"/>
    </inkml:brush>
  </inkml:definitions>
  <inkml:trace contextRef="#ctx0" brushRef="#br0">1 67 24575,'11'0'0,"0"-1"0,0-1 0,20-5 0,8-1 0,315-28-196,5 26-184,-319 10 339,1321-3-106,-666 6 170,1212-3-647,-1855 0-6202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31:14.874"/>
    </inkml:context>
    <inkml:brush xml:id="br0">
      <inkml:brushProperty name="width" value="0.05" units="cm"/>
      <inkml:brushProperty name="height" value="0.05" units="cm"/>
      <inkml:brushProperty name="color" value="#E71224"/>
    </inkml:brush>
  </inkml:definitions>
  <inkml:trace contextRef="#ctx0" brushRef="#br0">1 49 24575,'155'13'0,"-44"-1"0,604-3 0,-461-11 0,3468 2 0,-3692-2 0,0-1 0,0-1 0,53-15 0,4-1 0,-5 7 171,89-2 0,85 11-1878,-243 4-5119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38:06.685"/>
    </inkml:context>
    <inkml:brush xml:id="br0">
      <inkml:brushProperty name="width" value="0.05" units="cm"/>
      <inkml:brushProperty name="height" value="0.05" units="cm"/>
      <inkml:brushProperty name="color" value="#008C3A"/>
    </inkml:brush>
  </inkml:definitions>
  <inkml:trace contextRef="#ctx0" brushRef="#br0">9 1 24575,'-1'1'0,"0"0"0,0 0 0,0 0 0,1 0 0,-1 0 0,0 0 0,1 0 0,-1 1 0,1-1 0,-1 0 0,1 1 0,0-1 0,0 0 0,-1 1 0,1-1 0,0 0 0,0 3 0,7 26 0,-6-24 0,11 29 0,0 1 0,24 43 0,44 68 0,-41-76 0,66 112 0,8-4 0,246 296 0,-306-418 0,2-3 0,2-2 0,3-2 0,96 60 0,421 215 0,-383-227 0,284 129 0,-222-137 0,-211-77 0,1-3 0,0-1 0,85 4 0,324-15 0,-183-1 0,-8-2 0,-5-23 0,-230 23-273,0-1 0,-1-2 0,0 0 0,29-14 0,-33 9-6553</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31:17.108"/>
    </inkml:context>
    <inkml:brush xml:id="br0">
      <inkml:brushProperty name="width" value="0.05" units="cm"/>
      <inkml:brushProperty name="height" value="0.05" units="cm"/>
      <inkml:brushProperty name="color" value="#E71224"/>
    </inkml:brush>
  </inkml:definitions>
  <inkml:trace contextRef="#ctx0" brushRef="#br0">1 1 24575,'30'15'0,"-8"-5"0,0 1 0,-1 1 0,-1 1 0,0 1 0,29 25 0,-41-30 0,-1 1 0,0-1 0,0 1 0,-1 1 0,0-1 0,-1 1 0,0 0 0,-1 0 0,0 1 0,-1-1 0,0 1 0,2 17 0,-1 14 0,-2 0 0,-3 47 0,0-49 0,1 31 0,-11 171 0,7-214 0,2 0 0,1 0 0,2 0 0,0 0 0,2 0 0,8 37 0,-5-43 0,-2 1 0,0 0 0,-2 0 0,0 0 0,-2 0 0,-1 1 0,-1-1 0,0 0 0,-2 0 0,-9 29 0,7-28 0,-5 36 0,8-38 0,-1 0 0,-9 25 0,3-13 0,-8 52 0,13-55 0,-2-1 0,-13 37 0,10-47-1365,-1-5-5461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31:26.321"/>
    </inkml:context>
    <inkml:brush xml:id="br0">
      <inkml:brushProperty name="width" value="0.05" units="cm"/>
      <inkml:brushProperty name="height" value="0.05" units="cm"/>
      <inkml:brushProperty name="color" value="#33CCFF"/>
    </inkml:brush>
  </inkml:definitions>
  <inkml:trace contextRef="#ctx0" brushRef="#br0">0 1 24575,'5885'0'0,"-3898"0"-1365,-1948 0-5461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31:27.271"/>
    </inkml:context>
    <inkml:brush xml:id="br0">
      <inkml:brushProperty name="width" value="0.05" units="cm"/>
      <inkml:brushProperty name="height" value="0.05" units="cm"/>
      <inkml:brushProperty name="color" value="#33CCFF"/>
    </inkml:brush>
  </inkml:definitions>
  <inkml:trace contextRef="#ctx0" brushRef="#br0">0 1 24575,'136'0'0,"11"0"0,73 0-499,90 0-1497,98 0 949,79 0-1143,1753 0-3006,-732 0 4776,-251 0 3005,-8 0 3450,-1229 0-11498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31:31.228"/>
    </inkml:context>
    <inkml:brush xml:id="br0">
      <inkml:brushProperty name="width" value="0.05" units="cm"/>
      <inkml:brushProperty name="height" value="0.05" units="cm"/>
      <inkml:brushProperty name="color" value="#33CCFF"/>
    </inkml:brush>
  </inkml:definitions>
  <inkml:trace contextRef="#ctx0" brushRef="#br0">0 2 24575,'324'-2'0,"334"4"0,-456 5 0,147 2 0,1371-10 0,-1518 10 0,-15-1 0,-140-8 0,-16-1 0,1 1 0,-1 2 0,0 1 0,62 14 0,-43-2 0,0-2 0,1-2 0,88 7 0,359-14 0,-267-6 0,2041 2-1365,-2231 0-5461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31:33.958"/>
    </inkml:context>
    <inkml:brush xml:id="br0">
      <inkml:brushProperty name="width" value="0.05" units="cm"/>
      <inkml:brushProperty name="height" value="0.05" units="cm"/>
      <inkml:brushProperty name="color" value="#33CCFF"/>
    </inkml:brush>
  </inkml:definitions>
  <inkml:trace contextRef="#ctx0" brushRef="#br0">0 34 24575,'2203'0'0,"-1938"-16"0,-46 1 0,477 13 0,-362 3 0,-14 8 0,-18-1 0,-179-3-184,122 23-1,-179-19-811,-42-6-5830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35:01.841"/>
    </inkml:context>
    <inkml:brush xml:id="br0">
      <inkml:brushProperty name="width" value="0.05" units="cm"/>
      <inkml:brushProperty name="height" value="0.05" units="cm"/>
      <inkml:brushProperty name="color" value="#E71224"/>
    </inkml:brush>
  </inkml:definitions>
  <inkml:trace contextRef="#ctx0" brushRef="#br0">0 1 24575,'141'56'0,"20"6"0,-55-32 21,170 24-1,114-12-225,367-9-655,-189-14 900,-326-4-31,455 14 146,532-31-700,-1199 2-6281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35:02.730"/>
    </inkml:context>
    <inkml:brush xml:id="br0">
      <inkml:brushProperty name="width" value="0.05" units="cm"/>
      <inkml:brushProperty name="height" value="0.05" units="cm"/>
      <inkml:brushProperty name="color" value="#E71224"/>
    </inkml:brush>
  </inkml:definitions>
  <inkml:trace contextRef="#ctx0" brushRef="#br0">1 0 24575,'4639'0'-1365,"-4611"0"-5461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35:04.955"/>
    </inkml:context>
    <inkml:brush xml:id="br0">
      <inkml:brushProperty name="width" value="0.05" units="cm"/>
      <inkml:brushProperty name="height" value="0.05" units="cm"/>
      <inkml:brushProperty name="color" value="#E71224"/>
    </inkml:brush>
  </inkml:definitions>
  <inkml:trace contextRef="#ctx0" brushRef="#br0">0 0 24575,'253'20'0,"-174"-11"0,308 14 0,3-24 0,-189-1 0,475 1-1365,-637 1-5461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42:24.206"/>
    </inkml:context>
    <inkml:brush xml:id="br0">
      <inkml:brushProperty name="width" value="0.05" units="cm"/>
      <inkml:brushProperty name="height" value="0.05" units="cm"/>
      <inkml:brushProperty name="color" value="#E71224"/>
    </inkml:brush>
  </inkml:definitions>
  <inkml:trace contextRef="#ctx0" brushRef="#br0">1 0 24575,'7505'0'-1365,"-7473"0"-5461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42:27.721"/>
    </inkml:context>
    <inkml:brush xml:id="br0">
      <inkml:brushProperty name="width" value="0.05" units="cm"/>
      <inkml:brushProperty name="height" value="0.05" units="cm"/>
      <inkml:brushProperty name="color" value="#E71224"/>
    </inkml:brush>
  </inkml:definitions>
  <inkml:trace contextRef="#ctx0" brushRef="#br0">0 1 24575,'170'10'0,"470"12"-425,503 10-581,-484-31 1006,-645-2-75,-7 1-135,-1 0-1,1 0 1,-1 1 0,9 1-1,-6 1-5422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42:40.496"/>
    </inkml:context>
    <inkml:brush xml:id="br0">
      <inkml:brushProperty name="width" value="0.05" units="cm"/>
      <inkml:brushProperty name="height" value="0.05" units="cm"/>
      <inkml:brushProperty name="color" value="#E71224"/>
    </inkml:brush>
  </inkml:definitions>
  <inkml:trace contextRef="#ctx0" brushRef="#br0">2495 27 24575,'-1937'0'0,"1884"-1"0,-82 3 0,119-1 0,0 1 0,-1 1 0,1 0 0,1 2 0,-30 10 0,36-10 0,1 0 0,0 1 0,0 0 0,0 0 0,1 1 0,0-1 0,0 2 0,0-1 0,1 1 0,1 0 0,-6 10 0,-6 10 0,-22 59 0,19-41 0,-31 87 0,44-110 0,1 0 0,1-1 0,1 2 0,-1 24 0,6 160 0,1-95 0,-2-105 0,1-1 0,-1 1 0,1-1 0,0 1 0,1-1 0,0 1 0,0-1 0,1 0 0,0 0 0,0 0 0,0 0 0,1-1 0,0 1 0,0-1 0,1 0 0,0 0 0,0-1 0,0 1 0,1-1 0,0 0 0,10 7 0,63 32 0,-28-17 0,-23-12 0,1-2 0,1-1 0,0-1 0,0-1 0,1-2 0,39 6 0,196 10 0,199-18 0,18 1 0,740 10 0,-805-19 0,1171 2 0,-1433 4 0,215 34 0,269 23 0,-26-39 0,3-23 0,-231 0 0,-206 13 0,-15 0 0,897-9 0,-541-5 0,6234 2-731,-6745 0 760,-1 0 1,0-1-1,0 0 0,0 0 0,1-1 1,-1 0-1,0-1 0,-1 0 0,1 0 1,-1-1-1,1 0 0,-1-1 0,0 1 1,0-2-1,-1 1 0,0-1 0,0 0 1,0-1-1,-1 1 0,0-1 0,0 0 1,0-1-1,-1 0 0,7-14 0,-3 5-29,-1-1 0,-1 1 0,0-1 0,-2-1 0,0 1 0,-1-1 0,3-27 0,-6 32 0,-1-1 0,0 1 0,-1-1 0,-1 1 0,0-1 0,-1 1 0,0 0 0,-1 0 0,-1 0 0,-8-17 0,-2 2 0,0 2 0,-2 0 0,0 1 0,-2 1 0,-1 0 0,-27-24 0,27 28 0,10 11 0,0 0 0,-1 0 0,1 1 0,-2 0 0,1 1 0,-1 0 0,-21-9 0,-236-80 0,107 35 0,88 32 0,-145-38 0,-546-137 0,575 150 0,118 36 0,-2 2 0,-126-11 0,57 8 0,3 0 0,-439 10 0,352 13 0,-457-5 0,-576 5 0,757 8 0,-273 2 0,-1055-14 0,1746 4 0,-95 17 0,-14 2 0,-473-15 0,389-9 0,-4254 2-1365,4507 0-5461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42:27.721"/>
    </inkml:context>
    <inkml:brush xml:id="br0">
      <inkml:brushProperty name="width" value="0.05" units="cm"/>
      <inkml:brushProperty name="height" value="0.05" units="cm"/>
      <inkml:brushProperty name="color" value="#E71224"/>
    </inkml:brush>
  </inkml:definitions>
  <inkml:trace contextRef="#ctx0" brushRef="#br0">0 1 24575,'170'10'0,"470"12"-425,503 10-581,-484-31 1006,-645-2-75,-7 1-135,-1 0-1,1 0 1,-1 1 0,9 1-1,-6 1-5422</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43:48.591"/>
    </inkml:context>
    <inkml:brush xml:id="br0">
      <inkml:brushProperty name="width" value="0.05" units="cm"/>
      <inkml:brushProperty name="height" value="0.05" units="cm"/>
      <inkml:brushProperty name="color" value="#E71224"/>
    </inkml:brush>
  </inkml:definitions>
  <inkml:trace contextRef="#ctx0" brushRef="#br0">0 1 24575,'170'10'0,"470"12"-425,503 10-581,-484-31 1006,-645-2-75,-7 1-135,-1 0-1,1 0 1,-1 1 0,9 1-1,-6 1-5422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50:36.020"/>
    </inkml:context>
    <inkml:brush xml:id="br0">
      <inkml:brushProperty name="width" value="0.05" units="cm"/>
      <inkml:brushProperty name="height" value="0.05" units="cm"/>
      <inkml:brushProperty name="color" value="#33CCFF"/>
    </inkml:brush>
  </inkml:definitions>
  <inkml:trace contextRef="#ctx0" brushRef="#br0">1 1 24575,'279'6'74,"-41"0"-453,1156 2-3114,7-10 3694,-170 0 1767,-159 2-339,-1057 1-1629,0 1 0,1 0 0,-1 1 0,-1 1 0,26 9 0,-19-6 0,-1-1 0,24 4 0,169 32 0,-169-32 0,4-3 0,0-1 0,1-3 0,75-4 0,-47-1 0,96 3 0,136-3 0,-271-1-1365,0 0-5461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50:38.025"/>
    </inkml:context>
    <inkml:brush xml:id="br0">
      <inkml:brushProperty name="width" value="0.05" units="cm"/>
      <inkml:brushProperty name="height" value="0.05" units="cm"/>
      <inkml:brushProperty name="color" value="#33CCFF"/>
    </inkml:brush>
  </inkml:definitions>
  <inkml:trace contextRef="#ctx0" brushRef="#br0">0 18 24575,'783'-13'0,"-265"9"0,-326 4 0,78 8 0,-30 0 0,842-6 0,-559-3 0,-463 2-682,96 15-1,-129-11-6143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50:42.425"/>
    </inkml:context>
    <inkml:brush xml:id="br0">
      <inkml:brushProperty name="width" value="0.1" units="cm"/>
      <inkml:brushProperty name="height" value="0.1" units="cm"/>
      <inkml:brushProperty name="color" value="#FF0066"/>
    </inkml:brush>
  </inkml:definitions>
  <inkml:trace contextRef="#ctx0" brushRef="#br0">1 17 24575,'5738'0'0,"-5489"-7"0,-29-1 0,843 7 189,-550 2-1743,-491-1-5272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50:44.910"/>
    </inkml:context>
    <inkml:brush xml:id="br0">
      <inkml:brushProperty name="width" value="0.1" units="cm"/>
      <inkml:brushProperty name="height" value="0.1" units="cm"/>
      <inkml:brushProperty name="color" value="#FF0066"/>
    </inkml:brush>
  </inkml:definitions>
  <inkml:trace contextRef="#ctx0" brushRef="#br0">0 0 24575,'2964'0'0,"-2889"4"0,126 22 0,-30-2 0,327-9 0,-128-10 0,-173 0 0,84 7 0,117-4 0,-244-10 0,94 2 0,-242 0-227,0 0-1,0-1 1,0 0-1,0 0 1,7-2-1,5-4-6598</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50:48.743"/>
    </inkml:context>
    <inkml:brush xml:id="br0">
      <inkml:brushProperty name="width" value="0.05" units="cm"/>
      <inkml:brushProperty name="height" value="0.05" units="cm"/>
      <inkml:brushProperty name="color" value="#E71224"/>
    </inkml:brush>
  </inkml:definitions>
  <inkml:trace contextRef="#ctx0" brushRef="#br0">0 0 24575,'10362'0'-1365,"-10344"0"-5461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1:50:50.551"/>
    </inkml:context>
    <inkml:brush xml:id="br0">
      <inkml:brushProperty name="width" value="0.05" units="cm"/>
      <inkml:brushProperty name="height" value="0.05" units="cm"/>
      <inkml:brushProperty name="color" value="#E71224"/>
    </inkml:brush>
  </inkml:definitions>
  <inkml:trace contextRef="#ctx0" brushRef="#br0">0 0 24575,'3231'0'0,"-2870"21"0,-4 25 0,12 0 0,3-26 0,-64 1 0,-91-2 0,216-14-20,-294-6-1325,-119 1-5481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2:51:38.260"/>
    </inkml:context>
    <inkml:brush xml:id="br0">
      <inkml:brushProperty name="width" value="0.05" units="cm"/>
      <inkml:brushProperty name="height" value="0.05" units="cm"/>
      <inkml:brushProperty name="color" value="#E71224"/>
    </inkml:brush>
  </inkml:definitions>
  <inkml:trace contextRef="#ctx0" brushRef="#br0">1 76 24575,'0'0'0,"0"-1"0,0 1 0,0-1 0,0 0 0,1 1 0,-1-1 0,0 1 0,1-1 0,-1 1 0,0-1 0,1 1 0,-1-1 0,1 1 0,-1 0 0,1-1 0,-1 1 0,0-1 0,1 1 0,0 0 0,-1 0 0,1-1 0,-1 1 0,1 0 0,-1 0 0,1 0 0,0-1 0,-1 1 0,2 0 0,20-3 0,-17 3 0,376-6 0,-226 8 0,-101-1 0,-31 1 0,1-2 0,-1 0 0,0-2 0,0 0 0,28-7 0,-12-3 0,0 2 0,1 1 0,0 2 0,61-2 0,429 11 0,-421 7 0,-9 1 0,-77-8 0,0 0 0,-1 2 0,1 1 0,31 11 0,-4-1 0,-15-9 0,0-1 0,1-2 0,-1-1 0,62-5 0,-11 0 0,-17 3-1365,-48 0-5461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2:51:42.662"/>
    </inkml:context>
    <inkml:brush xml:id="br0">
      <inkml:brushProperty name="width" value="0.05" units="cm"/>
      <inkml:brushProperty name="height" value="0.05" units="cm"/>
      <inkml:brushProperty name="color" value="#E71224"/>
    </inkml:brush>
  </inkml:definitions>
  <inkml:trace contextRef="#ctx0" brushRef="#br0">1 2 24575,'380'-1'-141,"563"6"-424,-110 68 565,-500-35-53,-95-12 694,128-2-506,-1-24-130,5-1-27,-164 10 22,58 1 0,3732-9 0,-1848-3 0,-2049 6 0,109 18 0,-87-12 0,184-7 0,-155-5 0,2513 2 0,-2504-9 53,-102 4-1471,-24 3-5408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44:12.688"/>
    </inkml:context>
    <inkml:brush xml:id="br0">
      <inkml:brushProperty name="width" value="0.05" units="cm"/>
      <inkml:brushProperty name="height" value="0.05" units="cm"/>
      <inkml:brushProperty name="color" value="#008C3A"/>
    </inkml:brush>
  </inkml:definitions>
  <inkml:trace contextRef="#ctx0" brushRef="#br0">1384 153 24575,'-9'-4'0,"0"1"0,0 0 0,-1 0 0,1 1 0,-14-2 0,-17-4 0,3-3 0,1-1 0,-63-32 0,77 34 0,-1 1 0,1 0 0,-1 2 0,-1 0 0,1 2 0,-1 1 0,0 0 0,0 2 0,0 1 0,-34 2 0,-74 0 0,-30 2 0,138 0 0,0 0 0,1 2 0,-1 1 0,1 1 0,0 1 0,1 1 0,0 1 0,-29 18 0,28-13 0,-36 32 0,-4 4 0,54-46 0,1 1 0,-1 1 0,2 0 0,-1 0 0,1 0 0,0 1 0,0 0 0,1 0 0,0 0 0,1 1 0,0 0 0,0 0 0,1 1 0,-4 12 0,-1 7 0,2 1 0,0 0 0,-3 60 0,8 95 0,2-175 0,0 0 0,1 0 0,0 0 0,1 0 0,0 0 0,0-1 0,1 1 0,1 0 0,-1-1 0,1 0 0,1 0 0,0 0 0,0-1 0,1 1 0,0-1 0,0-1 0,1 1 0,0-1 0,15 12 0,22 11 0,2-2 0,2-2 0,0-1 0,56 18 0,238 64 0,-250-85 0,171 17 0,462-26 0,-248-14 0,-147 24 0,-52-3 0,632-13 0,-527-9 0,-77 1 0,365 3 0,-1 20 0,193 6 0,-758-23 0,198 36 0,24 3 0,464-32-1180,-558-14 678,-133 2 401,1956 11-2421,305 1 1013,-1540-14 1207,1294 2 5616,-2079 0-5231,-1-1-1,1-2 1,-1-2-1,0-1 1,42-13-1,-62 14-61,-1 0-1,0-1 1,0 0-1,0-2 1,-1 1-1,0-2 1,-1 1-1,0-2 1,0 0-1,-1 0 0,0-1 1,-1 0-1,0-1 1,14-21-1,-19 23-20,0-1 0,-1 0 0,0 1 0,-1-1 0,0 0 0,0-1 0,-1 1 0,-1 0 0,0-17 0,-1-1 0,-1 0 0,-8-44 0,5 54 0,-1 0 0,-1 0 0,0 1 0,-1-1 0,-1 1 0,-1 1 0,-1 0 0,0 0 0,-1 1 0,-1 0 0,-14-15 0,1 5 0,-1 2 0,-2 0 0,0 2 0,-1 1 0,-36-19 0,5 4 0,-1 4 0,-2 2 0,0 3 0,-71-20 0,-381-47-13,382 75-100,-603-63-519,523 50 759,158 25 63,0 2 1,-105 5 0,76 1-132,-5899 3-3452,3241-6 2266,-119 2 5647,2724-11-4520,30 1 0,-143-22 0,120 12 0,34 8 205,-140-22-1775,187 22-5256</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2:51:45.771"/>
    </inkml:context>
    <inkml:brush xml:id="br0">
      <inkml:brushProperty name="width" value="0.05" units="cm"/>
      <inkml:brushProperty name="height" value="0.05" units="cm"/>
      <inkml:brushProperty name="color" value="#E71224"/>
    </inkml:brush>
  </inkml:definitions>
  <inkml:trace contextRef="#ctx0" brushRef="#br0">0 295 24575,'8679'0'0,"-8587"-3"0,99-15 0,88-29 0,-82 13 0,90 9 0,-1 22 0,2 1 0,-197-6 0,151-33 0,-83 12 0,274-34 0,-173 41 314,2 23-915,-154 0-477,-69-1-5748</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2:51:52.609"/>
    </inkml:context>
    <inkml:brush xml:id="br0">
      <inkml:brushProperty name="width" value="0.05" units="cm"/>
      <inkml:brushProperty name="height" value="0.05" units="cm"/>
      <inkml:brushProperty name="color" value="#33CCFF"/>
    </inkml:brush>
  </inkml:definitions>
  <inkml:trace contextRef="#ctx0" brushRef="#br0">1 1 24575,'937'0'0,"-917"1"0,1 1 0,0 1 0,-1 2 0,38 11 0,-29-7 0,42 7 0,156 6 0,-51-6 0,-26 7 0,-42-4 0,-41-6 0,119 7 0,574-19 0,-375-3 0,622 2 0,-941-3 0,119-22 0,-26 1 0,17 19 0,-36 4 0,344-14 0,591 15 0,-854-10 0,-14 1 0,1330 8 0,-744 2 0,1305-1 0,-1987 3 0,-1 5 0,134 27 0,91 3 0,-188-25 0,189 44 0,-295-50 0,1-2 0,0-2 0,49-3 0,53 4 0,348 26 0,1593-32 0,-2011-2 0,-2-3 0,99-22 0,16-3 0,291 11 0,-185 16 0,37-27 0,-197 15 0,1 5 0,143 7 0,361-6 0,65-17 0,0 28 0,-288 2 0,-341-2 0,-7-2 0,0 3 0,117 18 0,102 19 0,-174-22 0,-82-12 0,47 11 0,-47-8 0,47 5 0,100-11 160,-97-2-1685,-64 1-5301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2:51:57.621"/>
    </inkml:context>
    <inkml:brush xml:id="br0">
      <inkml:brushProperty name="width" value="0.05" units="cm"/>
      <inkml:brushProperty name="height" value="0.05" units="cm"/>
      <inkml:brushProperty name="color" value="#33CCFF"/>
    </inkml:brush>
  </inkml:definitions>
  <inkml:trace contextRef="#ctx0" brushRef="#br0">0 113 24575,'8206'0'0,"-8167"-2"0,67-12 0,-4 1 0,255 1 0,-61 4 0,150-1 0,52-2 0,657-32 0,1755 45 0,3917-2 0,-6214 31 0,-488-22 0,702 66 0,-587-34 0,52 5 0,78-13 0,53 20 0,-86-9 0,-132-12 0,93 7 0,138-38 0,-208-3 0,-27-6 0,219-36 0,2-35 0,-15 3 0,-392 74 20,21-2-481,0-2-1,70-21 0,-67 10-6364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2:52:00.123"/>
    </inkml:context>
    <inkml:brush xml:id="br0">
      <inkml:brushProperty name="width" value="0.05" units="cm"/>
      <inkml:brushProperty name="height" value="0.05" units="cm"/>
      <inkml:brushProperty name="color" value="#33CCFF"/>
    </inkml:brush>
  </inkml:definitions>
  <inkml:trace contextRef="#ctx0" brushRef="#br0">1 487 24575,'20500'0'-3930,"-20248"-4"5538,270-39 0,139-4-1240,8 46-76,-302 4-238,2840-3-54,-2938-9 0,-196 2 0,124-28 0,41-17 0,31-7 0,-205 42 0,586-129 0,-546 134 0,149 2 0,37-3 0,-261 9-455,-1-2 0,36-11 0,-40 10-6371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2:57:15.795"/>
    </inkml:context>
    <inkml:brush xml:id="br0">
      <inkml:brushProperty name="width" value="0.1" units="cm"/>
      <inkml:brushProperty name="height" value="0.1" units="cm"/>
      <inkml:brushProperty name="color" value="#FF0066"/>
    </inkml:brush>
  </inkml:definitions>
  <inkml:trace contextRef="#ctx0" brushRef="#br0">1 1 24575,'87'7'0,"-18"0"0,624-2 0,-401-6 0,-134-8 335,-22 0-2035,-116 8-5126</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2:57:17.679"/>
    </inkml:context>
    <inkml:brush xml:id="br0">
      <inkml:brushProperty name="width" value="0.1" units="cm"/>
      <inkml:brushProperty name="height" value="0.1" units="cm"/>
      <inkml:brushProperty name="color" value="#FF0066"/>
    </inkml:brush>
  </inkml:definitions>
  <inkml:trace contextRef="#ctx0" brushRef="#br0">0 1 24575,'1'0'0,"-1"0"0,0 1 0,0-1 0,0 1 0,1-1 0,-1 0 0,0 1 0,1-1 0,-1 1 0,0-1 0,1 0 0,-1 0 0,1 1 0,-1-1 0,0 0 0,1 0 0,-1 1 0,1-1 0,-1 0 0,1 0 0,-1 0 0,1 0 0,-1 0 0,1 1 0,0-1 0,5 1 0,54 19 0,1-4 0,1-2 0,1-2 0,82 3 0,263-8 0,-251-8 0,417 1-1365,-554 0-5461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2:58:59.899"/>
    </inkml:context>
    <inkml:brush xml:id="br0">
      <inkml:brushProperty name="width" value="0.05" units="cm"/>
      <inkml:brushProperty name="height" value="0.05" units="cm"/>
      <inkml:brushProperty name="color" value="#33CCFF"/>
    </inkml:brush>
  </inkml:definitions>
  <inkml:trace contextRef="#ctx0" brushRef="#br0">1 0 24575,'3932'0'-4889,"-3620"11"7333,396 63 1,-495-41-2445,306 32 0,63-62 0,-291-7 0,4312 5 0,-4273-11 0,-48 1 0,163 8-1365,-398 2-5461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2:59:05.927"/>
    </inkml:context>
    <inkml:brush xml:id="br0">
      <inkml:brushProperty name="width" value="0.05" units="cm"/>
      <inkml:brushProperty name="height" value="0.05" units="cm"/>
      <inkml:brushProperty name="color" value="#33CCFF"/>
    </inkml:brush>
  </inkml:definitions>
  <inkml:trace contextRef="#ctx0" brushRef="#br0">1 75 24575,'95'-21'0,"1"3"0,129-6 0,-184 21 0,401-5 0,-276 10 0,1635-2 0,-1661 9 0,-8 0 0,897-8 0,-504-3 0,-435 5 0,154 25 0,-199-23 0,85-2 0,25 3 0,-26 3 0,133-6 0,-148-5 0,-78 4 0,0 2 0,61 13 0,-4 0 0,23-6 0,158-6 0,-273-5 0,18 0-190,-1 2-1,24 5 1,-32-6-604,10 3-6032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2:59:13.925"/>
    </inkml:context>
    <inkml:brush xml:id="br0">
      <inkml:brushProperty name="width" value="0.05" units="cm"/>
      <inkml:brushProperty name="height" value="0.05" units="cm"/>
      <inkml:brushProperty name="color" value="#E71224"/>
    </inkml:brush>
  </inkml:definitions>
  <inkml:trace contextRef="#ctx0" brushRef="#br0">1 26 24575,'4544'0'-1891,"-3018"0"3782,-1273 19-1891,-82-4 0,90 10 0,-163-13 0,128 14 0,237 23 0,-19-31 0,-230-13 0,9 22 0,-71-6 0,322 5 0,2-27 0,-289-1 0,60 1 13,667-14-158,19-6 79,8 20 229,-502 1-128,-135-9-35,-42 0 0,-48 10 0,250-13 0,-120-24 0,104-10 0,338-50 0,-707 82-1365,-52 8-5461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2:59:17.261"/>
    </inkml:context>
    <inkml:brush xml:id="br0">
      <inkml:brushProperty name="width" value="0.05" units="cm"/>
      <inkml:brushProperty name="height" value="0.05" units="cm"/>
      <inkml:brushProperty name="color" value="#E71224"/>
    </inkml:brush>
  </inkml:definitions>
  <inkml:trace contextRef="#ctx0" brushRef="#br0">0 0 24575,'40'1'0,"0"0"0,79 15 0,238 76 0,-296-75 0,1-4 0,0-2 0,100 5 0,195-15 0,-175-4 0,7187 2 0,-3695 2 0,-3141 9 0,20 0 0,1909-11-1365,-2438 1-5461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48:03.953"/>
    </inkml:context>
    <inkml:brush xml:id="br0">
      <inkml:brushProperty name="width" value="0.05" units="cm"/>
      <inkml:brushProperty name="height" value="0.05" units="cm"/>
      <inkml:brushProperty name="color" value="#E71224"/>
    </inkml:brush>
  </inkml:definitions>
  <inkml:trace contextRef="#ctx0" brushRef="#br0">1535 53 24575,'-1'-2'0,"1"1"0,0-1 0,0 1 0,-1-1 0,1 1 0,-1 0 0,0-1 0,1 1 0,-1-1 0,0 1 0,0 0 0,0 0 0,0-1 0,0 1 0,0 0 0,0 0 0,0 0 0,0 0 0,-1 0 0,1 0 0,0 0 0,-1 1 0,1-1 0,0 0 0,-1 1 0,1-1 0,-3 0 0,-5-1 0,-1-1 0,1 2 0,-12-2 0,12 2 0,-97-8 0,-163 7 0,134 5 0,39-4 0,-97 2 0,164 2 0,-1 2 0,0 0 0,1 2 0,0 1 0,1 1 0,0 2 0,0 0 0,1 2 0,-35 23 0,16-5 0,2 2 0,1 2 0,2 1 0,-42 49 0,76-77 0,0 0 0,0 1 0,1 0 0,0 0 0,0 1 0,1 0 0,1 0 0,0 0 0,0 0 0,-4 20 0,5-7 0,0 0 0,2 0 0,2 47 0,0-33 0,0-17 0,0 0 0,7 38 0,-7-52 0,1 0 0,0-1 0,0 1 0,0 0 0,1-1 0,0 1 0,0-1 0,0 0 0,1 0 0,0 0 0,0-1 0,0 1 0,9 7 0,50 44 0,-39-33 0,-14-14 0,1-1 0,0-1 0,0 0 0,0-1 0,1 0 0,0 0 0,0-1 0,0-1 0,1 0 0,-1-1 0,25 4 0,11-2 0,89-3 0,-113-3 0,1085-2 0,-627 5 0,-440-5 0,0-1 0,62-14 0,6-2 0,-31 9 0,-23 2 0,74-2 0,134 13 0,111-3 0,-340 0 0,0-2 0,42-9 0,-60 8 0,-1-1 0,0 0 0,0-1 0,-1 0 0,0-2 0,26-15 0,-39 21 0,17-10 0,-1-2 0,28-25 0,-41 34 0,0 0 0,0-1 0,-1 0 0,0 0 0,0 0 0,0 0 0,-1-1 0,0 0 0,0 0 0,-1 1 0,0-1 0,2-10 0,-1-5 0,-1 0 0,-1 0 0,-1 0 0,-4-36 0,2 42 0,-1 1 0,0-1 0,-2 1 0,1-1 0,-2 1 0,0 0 0,-9-13 0,10 21 0,0 1 0,0-1 0,-1 1 0,0 1 0,-1-1 0,1 1 0,-1 0 0,0 1 0,0-1 0,-13-4 0,-5-6 0,-145-75 0,106 58 0,25 14 0,-1 1 0,-1 2 0,0 2 0,0 2 0,-1 2 0,-1 1 0,-69-3 0,-800-9 0,893 20 0,0-2 0,1 0 0,-1-1 0,0 0 0,-33-12 0,28 8 0,0 1 0,-1 1 0,-49-4 0,-77 9 0,93 1 0,3 2 0,-1 2 0,1 3 0,-57 16 0,42-10-682,-88 7-1,123-19-6143</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2:57:15.795"/>
    </inkml:context>
    <inkml:brush xml:id="br0">
      <inkml:brushProperty name="width" value="0.1" units="cm"/>
      <inkml:brushProperty name="height" value="0.1" units="cm"/>
      <inkml:brushProperty name="color" value="#FF0066"/>
    </inkml:brush>
  </inkml:definitions>
  <inkml:trace contextRef="#ctx0" brushRef="#br0">1 1 24575,'87'7'0,"-18"0"0,624-2 0,-401-6 0,-134-8 335,-22 0-2035,-116 8-5126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2:59:05.927"/>
    </inkml:context>
    <inkml:brush xml:id="br0">
      <inkml:brushProperty name="width" value="0.05" units="cm"/>
      <inkml:brushProperty name="height" value="0.05" units="cm"/>
      <inkml:brushProperty name="color" value="#33CCFF"/>
    </inkml:brush>
  </inkml:definitions>
  <inkml:trace contextRef="#ctx0" brushRef="#br0">1 75 24575,'95'-21'0,"1"3"0,129-6 0,-184 21 0,401-5 0,-276 10 0,1635-2 0,-1661 9 0,-8 0 0,897-8 0,-504-3 0,-435 5 0,154 25 0,-199-23 0,85-2 0,25 3 0,-26 3 0,133-6 0,-148-5 0,-78 4 0,0 2 0,61 13 0,-4 0 0,23-6 0,158-6 0,-273-5 0,18 0-190,-1 2-1,24 5 1,-32-6-604,10 3-6032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2:59:17.261"/>
    </inkml:context>
    <inkml:brush xml:id="br0">
      <inkml:brushProperty name="width" value="0.05" units="cm"/>
      <inkml:brushProperty name="height" value="0.05" units="cm"/>
      <inkml:brushProperty name="color" value="#E71224"/>
    </inkml:brush>
  </inkml:definitions>
  <inkml:trace contextRef="#ctx0" brushRef="#br0">0 0 24575,'40'1'0,"0"0"0,79 15 0,238 76 0,-296-75 0,1-4 0,0-2 0,100 5 0,195-15 0,-175-4 0,7187 2 0,-3695 2 0,-3141 9 0,20 0 0,1909-11-1365,-2438 1-5461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3:21:39.680"/>
    </inkml:context>
    <inkml:brush xml:id="br0">
      <inkml:brushProperty name="width" value="0.05" units="cm"/>
      <inkml:brushProperty name="height" value="0.05" units="cm"/>
      <inkml:brushProperty name="color" value="#33CCFF"/>
    </inkml:brush>
  </inkml:definitions>
  <inkml:trace contextRef="#ctx0" brushRef="#br0">1 0 24575,'4179'0'-1365,"-4149"0"-5461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3:21:41.954"/>
    </inkml:context>
    <inkml:brush xml:id="br0">
      <inkml:brushProperty name="width" value="0.05" units="cm"/>
      <inkml:brushProperty name="height" value="0.05" units="cm"/>
      <inkml:brushProperty name="color" value="#33CCFF"/>
    </inkml:brush>
  </inkml:definitions>
  <inkml:trace contextRef="#ctx0" brushRef="#br0">0 1 24575,'3303'0'0,"-3279"1"0,-1 2 0,1 0 0,30 9 0,-30-6 0,0-1 0,47 3 0,24-8-1365,-71 0-5461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3:21:47.294"/>
    </inkml:context>
    <inkml:brush xml:id="br0">
      <inkml:brushProperty name="width" value="0.1" units="cm"/>
      <inkml:brushProperty name="height" value="0.1" units="cm"/>
      <inkml:brushProperty name="color" value="#FF0066"/>
    </inkml:brush>
  </inkml:definitions>
  <inkml:trace contextRef="#ctx0" brushRef="#br0">0 2 24575,'34'-1'0,"-8"1"0,1 0 0,-1 1 0,42 9 0,16 6 0,0-2 0,1-5 0,128-1 0,1021-10-1365,-1216 2-5461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3:21:49.273"/>
    </inkml:context>
    <inkml:brush xml:id="br0">
      <inkml:brushProperty name="width" value="0.1" units="cm"/>
      <inkml:brushProperty name="height" value="0.1" units="cm"/>
      <inkml:brushProperty name="color" value="#FF0066"/>
    </inkml:brush>
  </inkml:definitions>
  <inkml:trace contextRef="#ctx0" brushRef="#br0">0 16 24575,'0'0'0,"1"-1"0,-1 0 0,0 1 0,1-1 0,-1 0 0,1 1 0,-1-1 0,1 1 0,-1-1 0,1 1 0,-1-1 0,1 1 0,-1-1 0,1 1 0,0 0 0,-1-1 0,1 1 0,-1 0 0,1-1 0,0 1 0,0 0 0,-1 0 0,1 0 0,0 0 0,1 0 0,22-4 0,-20 4 0,20-1 0,0 1 0,0 1 0,0 2 0,29 6 0,21 2 0,390 0 0,-310-13 0,-29 1 0,160 2 0,-3 21 0,-249-17 0,322 54 0,-255-41 0,0-5 0,198 1 0,823-17 0,-998-2-293,158-29 0,-230 27-486,-13 2-6047</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3:21:53.421"/>
    </inkml:context>
    <inkml:brush xml:id="br0">
      <inkml:brushProperty name="width" value="0.1" units="cm"/>
      <inkml:brushProperty name="height" value="0.1" units="cm"/>
      <inkml:brushProperty name="color" value="#FF0066"/>
    </inkml:brush>
  </inkml:definitions>
  <inkml:trace contextRef="#ctx0" brushRef="#br0">1 0 24575,'3905'0'0,"-1296"0"0,-2347 19 0,-15 0 0,-114-20 0,66 1 0,-62 17 0,-10 0 0,-36-13 0,72 6 0,-54-2 0,121-8 0,-102-1 0,1155 1-1365,-1264 0-5461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3:33:42.597"/>
    </inkml:context>
    <inkml:brush xml:id="br0">
      <inkml:brushProperty name="width" value="0.05" units="cm"/>
      <inkml:brushProperty name="height" value="0.05" units="cm"/>
      <inkml:brushProperty name="color" value="#E71224"/>
    </inkml:brush>
  </inkml:definitions>
  <inkml:trace contextRef="#ctx0" brushRef="#br0">1 0 24575,'2'1'0,"1"0"0,-1 0 0,1 0 0,-1 0 0,1 0 0,-1-1 0,1 1 0,0-1 0,4 0 0,13 2 0,1231 113-1291,-1090-102 1243,605 19 476,2-33 282,-273-2-509,-114 13-201,-11-1 0,-309-8 61,134-5 199,-160 1-681,-1-1-1,0-2 1,55-16-1,-65 14-6404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3:33:49.639"/>
    </inkml:context>
    <inkml:brush xml:id="br0">
      <inkml:brushProperty name="width" value="0.05" units="cm"/>
      <inkml:brushProperty name="height" value="0.05" units="cm"/>
      <inkml:brushProperty name="color" value="#E71224"/>
    </inkml:brush>
  </inkml:definitions>
  <inkml:trace contextRef="#ctx0" brushRef="#br0">0 0 24575,'16566'0'-1365,"-16498"0"-5461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48:03.953"/>
    </inkml:context>
    <inkml:brush xml:id="br0">
      <inkml:brushProperty name="width" value="0.05" units="cm"/>
      <inkml:brushProperty name="height" value="0.05" units="cm"/>
      <inkml:brushProperty name="color" value="#E71224"/>
    </inkml:brush>
  </inkml:definitions>
  <inkml:trace contextRef="#ctx0" brushRef="#br0">1535 53 24575,'-1'-2'0,"1"1"0,0-1 0,0 1 0,-1-1 0,1 1 0,-1 0 0,0-1 0,1 1 0,-1-1 0,0 1 0,0 0 0,0 0 0,0-1 0,0 1 0,0 0 0,0 0 0,0 0 0,0 0 0,-1 0 0,1 0 0,0 0 0,-1 1 0,1-1 0,0 0 0,-1 1 0,1-1 0,-3 0 0,-5-1 0,-1-1 0,1 2 0,-12-2 0,12 2 0,-97-8 0,-163 7 0,134 5 0,39-4 0,-97 2 0,164 2 0,-1 2 0,0 0 0,1 2 0,0 1 0,1 1 0,0 2 0,0 0 0,1 2 0,-35 23 0,16-5 0,2 2 0,1 2 0,2 1 0,-42 49 0,76-77 0,0 0 0,0 1 0,1 0 0,0 0 0,0 1 0,1 0 0,1 0 0,0 0 0,0 0 0,-4 20 0,5-7 0,0 0 0,2 0 0,2 47 0,0-33 0,0-17 0,0 0 0,7 38 0,-7-52 0,1 0 0,0-1 0,0 1 0,0 0 0,1-1 0,0 1 0,0-1 0,0 0 0,1 0 0,0 0 0,0-1 0,0 1 0,9 7 0,50 44 0,-39-33 0,-14-14 0,1-1 0,0-1 0,0 0 0,0-1 0,1 0 0,0 0 0,0-1 0,0-1 0,1 0 0,-1-1 0,25 4 0,11-2 0,89-3 0,-113-3 0,1085-2 0,-627 5 0,-440-5 0,0-1 0,62-14 0,6-2 0,-31 9 0,-23 2 0,74-2 0,134 13 0,111-3 0,-340 0 0,0-2 0,42-9 0,-60 8 0,-1-1 0,0 0 0,0-1 0,-1 0 0,0-2 0,26-15 0,-39 21 0,17-10 0,-1-2 0,28-25 0,-41 34 0,0 0 0,0-1 0,-1 0 0,0 0 0,0 0 0,0 0 0,-1-1 0,0 0 0,0 0 0,-1 1 0,0-1 0,2-10 0,-1-5 0,-1 0 0,-1 0 0,-1 0 0,-4-36 0,2 42 0,-1 1 0,0-1 0,-2 1 0,1-1 0,-2 1 0,0 0 0,-9-13 0,10 21 0,0 1 0,0-1 0,-1 1 0,0 1 0,-1-1 0,1 1 0,-1 0 0,0 1 0,0-1 0,-13-4 0,-5-6 0,-145-75 0,106 58 0,25 14 0,-1 1 0,-1 2 0,0 2 0,0 2 0,-1 2 0,-1 1 0,-69-3 0,-800-9 0,893 20 0,0-2 0,1 0 0,-1-1 0,0 0 0,-33-12 0,28 8 0,0 1 0,-1 1 0,-49-4 0,-77 9 0,93 1 0,3 2 0,-1 2 0,1 3 0,-57 16 0,42-10-682,-88 7-1,123-19-6143</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3:35:59.168"/>
    </inkml:context>
    <inkml:brush xml:id="br0">
      <inkml:brushProperty name="width" value="0.05" units="cm"/>
      <inkml:brushProperty name="height" value="0.05" units="cm"/>
      <inkml:brushProperty name="color" value="#E71224"/>
    </inkml:brush>
  </inkml:definitions>
  <inkml:trace contextRef="#ctx0" brushRef="#br0">1 20 24575,'1'-1'0,"1"0"0,-1 0 0,0 1 0,1-1 0,-1 1 0,1-1 0,-1 1 0,1-1 0,-1 1 0,1 0 0,0-1 0,-1 1 0,1 0 0,-1 0 0,3 1 0,9-2 0,400-9-18,-297 10-200,3202-2-812,-1692 3 379,2623-1 2568,-4065 9-1917,195 33 0,-294-31 0,203 40 0,-210-29 0,33 7 0,414 32 0,8-48 0,1702-13-1365,-2201 0-5461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0:55.147"/>
    </inkml:context>
    <inkml:brush xml:id="br0">
      <inkml:brushProperty name="width" value="0.05" units="cm"/>
      <inkml:brushProperty name="height" value="0.05" units="cm"/>
      <inkml:brushProperty name="color" value="#E71224"/>
    </inkml:brush>
  </inkml:definitions>
  <inkml:trace contextRef="#ctx0" brushRef="#br0">1643 126 24575,'-108'-1'0,"-122"3"0,196 2 0,0 1 0,-66 20 0,20-5 0,16-6 0,11-3 0,-57 19 0,102-27 0,1 0 0,0 1 0,0 0 0,0 0 0,0 1 0,1 0 0,-12 10 0,-35 46 0,43-49 0,-57 71 0,-71 115 0,130-183 0,0 1 0,1 0 0,1 0 0,1 1 0,0 0 0,-4 33 0,-2 107 0,10-130 0,-3 754 0,6-421 0,-2 2336-781,0-2663 781,-1-1 0,-9 53 0,7-72 0,0-1 0,-1 0 0,0 0 0,-1 0 0,0 0 0,-1-1 0,0 0 0,-1 0 0,-14 17 0,11-17-2,0-1 1,-1 1 0,0-2-1,-1 0 1,-20 12 0,-68 29 150,66-34 106,-36 21 0,64-33-239,0 0 1,1 0-1,-1 0 0,1 0 0,0 1 1,0 0-1,1 0 0,-1 0 1,-5 11-1,8-12-18,0-1 0,1 1 0,0 0 1,0-1-1,0 1 0,0 0 0,0 0 0,1 0 1,0 0-1,0 0 0,0 0 0,0 0 0,1 0 0,-1 0 1,1 0-1,0-1 0,3 8 0,1 1 2,0 0 0,1-1 0,1 0 0,0 0 0,1 0 0,0-1 0,0 0 0,13 11 0,88 70 0,-79-68 0,3 4 0,-1 0 0,53 61 0,-71-71 0,-1 0 0,0 2 0,-2-1 0,0 2 0,-1-1 0,-1 1 0,9 30 0,-9-14 0,-1 1 0,-2-1 0,2 67 0,-12 111 0,1-142 0,-5 337 0,2-69 0,-9-98 0,-71 355 0,-7 35 0,81-548 0,-46 282 0,-13 116 0,40-98 0,-5 13 0,2-61 0,26 380 0,10-430 0,2-176 0,4-1 0,42 202 0,86 202 0,-96-374 0,-13-25 0,17 169 0,-41-259 0,22 187 0,-18-143 0,-3 1 0,-5 76 0,0-52 0,0-14 0,5-1 0,17 107 0,2-70 0,28 195 0,-26-54 0,-22-241 0,0 0 0,1-1 0,0 1 0,7 14 0,-4-12 0,-1 2 0,4 18 0,-7-21 0,0 6 0,2 0 0,8 22 0,-11-38 0,1 0 0,0 0 0,0 1 0,0-2 0,1 1 0,0 0 0,0-1 0,0 0 0,1 0 0,-1 0 0,8 5 0,13 6 0,1-1 0,1-1 0,0-2 0,56 18 0,-23-8 0,-16-5 0,0-2 0,2-3 0,-1-1 0,1-2 0,1-2 0,-1-2 0,59-2 0,906-8 0,-577 7 0,6368-2 0,-6551-2 0,281-39 0,-413 22 25,158-50-1,110-58-133,-250 80-40,341-108-1076,244-86-296,-27-59 572,-252 31 766,-117 64 218,364-177-35,-340 191 0,279-110 2282,-509 248-1887,201-93 429,93-42-273,-77 71-551,-57 23 0,-260 86 0,-1-1 0,-1 0 0,0-2 0,0 0 0,-1-1 0,0 0 0,-1-1 0,0-1 0,19-23 0,254-357 0,-184 256 0,-71 98 0,-2-2 0,-2-1 0,27-51 0,3-33 0,66-120 0,-106 216 0,-6 10 0,-1 0 0,-1-1 0,0 0 0,-2-1 0,14-43 0,25-95 0,-3 15 0,-39 118 0,2-1 0,1 1 0,2 1 0,20-38 0,57-117 0,-5 9 0,-60 126 0,-2-1 0,24-80 0,-41 107 0,0 1 0,-2-1 0,2-36 0,-5-66 0,-2 61 0,3-273 0,-4-170 0,0 460 0,-1 1 0,-22-83 0,-38-83 0,29 102 0,-166-421 0,178 474 0,-730-1571-2367,637 1406 2328,-248-456-362,-28 21 113,79 237 216,-32 24-1,148 173 92,-80-78-19,-26 27 0,-131-46-13,92 71 161,228 164 20,-3 5 0,-4 5 0,-138-60 0,-357-116-168,425 184 215,-259-84 957,-9 26-1351,-1234-147-1323,862 160 715,386 47 761,-10-10 2749,220 8-2161,47 10-326,143 44-236,-378-88 0,-2 21 0,243 56 0,-31-3 0,152 15 0,-85-26 0,-288-64 0,362 87 0,-249-40 0,16 3 0,247 37 0,-84-32 0,87 25 0,-93-19 0,-103 3 0,16 2 0,-117-21 0,-1 28 0,-236 29 0,438 4 0,-295 51 0,321-38 0,-169 2 0,-122-22 0,276-1 0,-13 1-1365,128 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0:58:21.206"/>
    </inkml:context>
    <inkml:brush xml:id="br0">
      <inkml:brushProperty name="width" value="0.05" units="cm"/>
      <inkml:brushProperty name="height" value="0.05" units="cm"/>
      <inkml:brushProperty name="color" value="#008C3A"/>
    </inkml:brush>
  </inkml:definitions>
  <inkml:trace contextRef="#ctx0" brushRef="#br0">4891 397 24575,'-40'0'0,"8"1"0,1-1 0,-1-1 0,0-2 0,-51-12 0,-59-32 0,71 22 0,-111-24 0,120 35 0,-65-25 0,-12-3 0,-14 12 0,-21-5 0,136 28 0,0 0 0,0 3 0,0 1 0,-52 3 0,-32-1 0,-47-22 0,70 7 0,-73-4 0,-229 4 0,247 16 0,-98 2 0,213 3 0,0 1 0,0 2 0,-59 20 0,47-13 0,-61 11 0,-43-5 0,-68 12 0,110-18 0,-190 1 0,214-14 0,5 5 0,-103 20 0,97-12 0,24-5 0,25-6 0,0 3 0,-72 21 0,107-25 0,1-1 0,-1 1 0,1 0 0,0 0 0,0 1 0,0-1 0,1 1 0,-1 0 0,1 1 0,0-1 0,0 1 0,0-1 0,1 1 0,0 0 0,0 1 0,0-1 0,0 1 0,1-1 0,0 1 0,0-1 0,1 1 0,-2 7 0,-1 14 0,1 1 0,1-1 0,3 46 0,-1-43 0,6 198 0,-6-217 0,1 0 0,0-1 0,1 1 0,0-1 0,1 1 0,0-1 0,0 0 0,1 0 0,1-1 0,5 10 0,1-2 0,0-1 0,1-1 0,1 0 0,23 20 0,11 7 0,105 71 0,296 200 0,-148-101 0,-269-194 0,0-2 0,0-2 0,2 0 0,62 16 0,-90-28 0,80 28 0,-58-19 0,1-1 0,0-2 0,0 0 0,1-2 0,31 3 0,515-3 0,-343-8 0,4 3 0,177-3 0,-1-26 0,-92-5 0,-79 9 0,-192 19 0,74-20 0,-101 19 0,0-1 0,-1-1 0,0-1 0,0-1 0,33-21 0,20-20 0,2 3 0,96-43 0,-119 68 0,-22 11 0,-1-2 0,55-33 0,-79 42 0,-1 1 0,1-1 0,-1-1 0,0 1 0,-1-1 0,1 1 0,-1-1 0,0 0 0,-1-1 0,0 1 0,0-1 0,0 1 0,0-1 0,-1 0 0,0 0 0,-1 0 0,0 0 0,0-1 0,0-11 0,-1-9 0,-2 0 0,0 0 0,-11-46 0,8 53 0,-1 0 0,-1 0 0,-1 1 0,-1 0 0,0 0 0,-2 1 0,0 0 0,-1 1 0,-27-32 0,-81-86 0,100 113 0,2 0 0,1-2 0,1 1 0,-17-36 0,-13-21 0,27 56-144,0 0-1,-2 1 1,-1 1-1,-34-29 1,41 38-499,-8-7-6183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3:54.653"/>
    </inkml:context>
    <inkml:brush xml:id="br0">
      <inkml:brushProperty name="width" value="0.05" units="cm"/>
      <inkml:brushProperty name="height" value="0.05" units="cm"/>
      <inkml:brushProperty name="color" value="#008C3A"/>
    </inkml:brush>
  </inkml:definitions>
  <inkml:trace contextRef="#ctx0" brushRef="#br0">0 27 24575,'16'-1'0,"-1"0"0,20-5 0,13-1 0,605-4 0,-425 13 0,577-2-1365,-782 0-5461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3:56.524"/>
    </inkml:context>
    <inkml:brush xml:id="br0">
      <inkml:brushProperty name="width" value="0.05" units="cm"/>
      <inkml:brushProperty name="height" value="0.05" units="cm"/>
      <inkml:brushProperty name="color" value="#008C3A"/>
    </inkml:brush>
  </inkml:definitions>
  <inkml:trace contextRef="#ctx0" brushRef="#br0">1 3660 24575,'1'10'0,"1"0"0,0-1 0,0 1 0,1 0 0,1-1 0,0 0 0,0 0 0,0 0 0,1 0 0,11 13 0,-11-13 0,17 23 0,1-2 0,1 0 0,1-2 0,1-1 0,2 0 0,32 22 0,-19-19 0,1-3 0,1-1 0,2-2 0,53 21 0,-44-25 37,105 25-1,64-5-280,-182-33 118,221 32-1062,55 2 406,56 5-1159,1328 72-1683,7-104 2375,-1648-14 1189,383-12 234,-336 4 717,-2-5 1,120-30 0,161-75 3691,-162 44-3180,-113 39-1250,177-84 0,33-13-421,9 24-307,-163 56 268,26-10 96,417-143 191,-576 193 20,21-8 0,60-31 0,-100 43 0,1-1 0,-2-1 0,1 0 0,-2 0 0,1-2 0,-1 1 0,-1-2 0,14-16 0,66-115 922,-37 52-463,107-124-459,18 11 0,-153 175 0,4-9 0,-2 0 0,32-56 0,4-8 0,124-150 0,-19 27 0,-121 157 0,3 3 0,3 1 0,3 4 0,3 1 0,73-55 0,-64 62 0,-10 5 0,3 3 0,83-45 0,359-181 0,-298 173 0,-101 51 0,-75 31 0,37-25 0,0-1 0,-21 16 0,168-83 0,-121 63 0,-18 7 0,227-104 0,-279 130 0,25-18 0,-36 21 0,1 1 0,1 1 0,-1 0 0,1 1 0,1 0 0,18-4 0,-22 7 0,1 0 0,-1-1 0,0 0 0,0-1 0,12-8 0,54-41 0,-24 16 0,106-62-1365,-125 76-5461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3:59.617"/>
    </inkml:context>
    <inkml:brush xml:id="br0">
      <inkml:brushProperty name="width" value="0.05" units="cm"/>
      <inkml:brushProperty name="height" value="0.05" units="cm"/>
      <inkml:brushProperty name="color" value="#E71224"/>
    </inkml:brush>
  </inkml:definitions>
  <inkml:trace contextRef="#ctx0" brushRef="#br0">1 0 24575,'3063'0'0,"-3029"2"-682,39 5-1,-38-1-6143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4:01.897"/>
    </inkml:context>
    <inkml:brush xml:id="br0">
      <inkml:brushProperty name="width" value="0.05" units="cm"/>
      <inkml:brushProperty name="height" value="0.05" units="cm"/>
      <inkml:brushProperty name="color" value="#E71224"/>
    </inkml:brush>
  </inkml:definitions>
  <inkml:trace contextRef="#ctx0" brushRef="#br0">0 5754 24575,'17'1'0,"-1"2"0,1 0 0,-1 0 0,0 2 0,0 0 0,0 1 0,18 10 0,24 7 0,-20-11 0,1-2 0,1-1 0,78 6 0,126-8 0,-208-7 0,2232-4-3328,-2183 4 3328,0-4 0,131-24 0,80-46 39,-1-20 31,-33 9-38,-214 70-27,456-141 529,-2-24 355,-431 149-615,-2-2-1,-1-4 1,72-52-1,170-151 392,-238 177-665,-2-4 0,-4-2 0,91-121 0,318-405 0,-435 550 0,-1-2 0,45-72 0,0-29 0,-22 38 0,94-128 0,-75 133 0,137-185 0,-23-15 0,-95 92 0,-74 153 0,81-218 0,-80 196 0,-9 31 0,10-54 0,-16 56 0,2 0 0,1 0 0,3 2 0,2 0 0,2 1 0,2 1 0,2 2 0,2 0 0,65-76 0,203-202 0,-261 285 0,-6 5 0,50-40 0,52-40 0,-39 31 0,-53 46 0,-21 17 0,1 1 0,26-17 0,-38 29 0,1 0 0,0 1 0,-1 0 0,1 1 0,17-3 0,-18 4 0,-1-1 0,1 1 0,0-1 0,0-1 0,-1 1 0,1-1 0,-1 0 0,0 0 0,11-8 0,49-53 0,-51 48 0,1 0 0,1 1 0,0 0 0,1 2 0,25-15 0,121-69-1365,-136 78-5461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4:36.681"/>
    </inkml:context>
    <inkml:brush xml:id="br0">
      <inkml:brushProperty name="width" value="0.1" units="cm"/>
      <inkml:brushProperty name="height" value="0.1" units="cm"/>
      <inkml:brushProperty name="color" value="#F6630D"/>
    </inkml:brush>
  </inkml:definitions>
  <inkml:trace contextRef="#ctx0" brushRef="#br0">1 1 24575,'4'2'0,"-1"0"0,1 0 0,0-1 0,0 1 0,0-1 0,1 0 0,-1 0 0,0 0 0,0-1 0,1 1 0,-1-1 0,6-1 0,5 2 0,593 11 0,-408-14 0,1014 2-1365,-1162 0-5461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4:41.585"/>
    </inkml:context>
    <inkml:brush xml:id="br0">
      <inkml:brushProperty name="width" value="0.1" units="cm"/>
      <inkml:brushProperty name="height" value="0.1" units="cm"/>
      <inkml:brushProperty name="color" value="#F6630D"/>
    </inkml:brush>
  </inkml:definitions>
  <inkml:trace contextRef="#ctx0" brushRef="#br0">1 5683 24575,'12'1'0,"-1"0"0,1 1 0,-1 0 0,23 8 0,0 0 0,123 35 0,45 12 0,-11-15 0,2-9 0,1-8 0,217-1 0,551-26 0,-319-2 0,1459 5 0,-1973-4 0,1-5 0,-1-6 0,252-61 0,-332 60 0,-1-2 0,62-31 0,84-58 0,17-7 0,-169 93 0,401-179 0,-273 138 0,202-44 0,58-19 0,-383 106 0,0-2 0,-2-2 0,47-30 0,114-96 0,-182 129 0,138-113 0,-128 102 0,-2-2 0,44-57 0,-63 70 0,-1 0 0,0-1 0,-2-1 0,0 0 0,7-24 0,26-114 0,-30 103 0,28-76 0,79-185 0,-94 233 0,31-162 0,-41 102 0,-2-247 0,-15-458 0,-3 778 0,-3 0 0,-26-113 0,11 72 0,-15-44 0,-5-28 0,27 67 0,0-187 0,16-62 0,-1 361 0,0 1 0,0-1 0,0 0 0,1 0 0,-1 0 0,1 1 0,1-1 0,-1 0 0,0 1 0,1-1 0,0 1 0,0 0 0,0-1 0,1 1 0,0 0 0,-1 0 0,1 0 0,1 1 0,-1-1 0,0 1 0,7-5 0,12-9 0,1 0 0,34-18 0,-44 28 0,-1 1 0,1 1 0,0 0 0,0 1 0,0 0 0,28-3 0,-30 6 0,1 0 0,0 0 0,-1-2 0,1 1 0,-1-1 0,0-1 0,0 0 0,0-1 0,12-7 0,-3-1-273,-1-1 0,0 0 0,-1-2 0,29-32 0,-27 24-6553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44.370"/>
    </inkml:context>
    <inkml:brush xml:id="br0">
      <inkml:brushProperty name="width" value="0.1" units="cm"/>
      <inkml:brushProperty name="height" value="0.1" units="cm"/>
      <inkml:brushProperty name="color" value="#FF0066"/>
    </inkml:brush>
  </inkml:definitions>
  <inkml:trace contextRef="#ctx0" brushRef="#br0">1 154 24575,'37'-2'0,"71"-11"0,-38 2 0,71-5 0,110-15 0,-4-20 0,-211 42 0,1 2 0,1 1 0,48-1 0,114 9 0,-73 0 0,2695-2-1365,-2784 0-5461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55:47.550"/>
    </inkml:context>
    <inkml:brush xml:id="br0">
      <inkml:brushProperty name="width" value="0.1" units="cm"/>
      <inkml:brushProperty name="height" value="0.1" units="cm"/>
      <inkml:brushProperty name="color" value="#FF0066"/>
    </inkml:brush>
  </inkml:definitions>
  <inkml:trace contextRef="#ctx0" brushRef="#br0">5 4686 24575,'0'0'0,"0"0"0,0 0 0,-1 1 0,1-1 0,0 0 0,0 0 0,0 0 0,-1 0 0,1 0 0,0 0 0,0 0 0,-1 0 0,1 0 0,0 1 0,0-1 0,0 0 0,0 0 0,-1 0 0,1 0 0,0 1 0,0-1 0,0 0 0,0 0 0,0 0 0,0 1 0,-1-1 0,1 0 0,0 0 0,0 0 0,0 1 0,0-1 0,0 0 0,0 0 0,0 1 0,0-1 0,0 0 0,0 0 0,0 1 0,0-1 0,0 0 0,0 0 0,0 0 0,0 1 0,0-1 0,1 0 0,-1 0 0,0 1 0,0-1 0,0 0 0,0 0 0,0 0 0,0 0 0,1 1 0,-1-1 0,0 0 0,0 0 0,0 0 0,1 0 0,-1 1 0,12 12 0,-4-7 0,1 0 0,0-1 0,0 0 0,0-1 0,0 0 0,1 0 0,12 2 0,77 14 0,-61-13 0,819 109-414,-306-49 201,226 7 208,78-73 449,-376-4-256,-377 4-188,122-3 0,-204 0 0,1-1 0,-1-1 0,1-1 0,-1 0 0,-1-2 0,1 0 0,33-19 0,126-87 0,-98 59 0,80-46 0,81-55 0,121-71 0,-289 184 0,-1 1 0,-1-3 0,92-75 0,128-139 0,-206 185 0,122-78 0,-202 146 0,62-46 0,73-72 0,40-32 0,16 6 0,142-104 0,-325 244 0,0 0 0,-1-1 0,-1-1 0,0 0 0,0-1 0,-1 0 0,19-26 0,12-29 0,4 2 0,2 3 0,62-63 0,-53 58 0,-3-2 0,-3-2 0,49-92 0,-70 108 0,41-111 0,-29 72 0,-28 66 0,-2 0 0,0-1 0,11-45 0,-12 31 0,25-62 0,-21 65 0,18-72 0,7-160 0,-34 238 0,13-50 0,-11 56 0,-2 0 0,-1-1 0,2-35 0,-5-8 0,4-102 0,-3 148 0,6-84 0,29-134 0,-36 235 0,1 0 0,-1 0 0,1 0 0,6-11 0,-7 17 0,0 0 0,0 0 0,0 0 0,0 0 0,1 0 0,0 1 0,-1-1 0,1 1 0,0-1 0,0 1 0,1 0 0,-1 0 0,0 0 0,5-1 0,13-3 0,0 0 0,1 2 0,-1 0 0,1 1 0,41 1 0,-62 2 0,493 8-589,-290-1 436,1104 3-182,-1196-10 47,-34 0-6538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00:14.013"/>
    </inkml:context>
    <inkml:brush xml:id="br0">
      <inkml:brushProperty name="width" value="0.05" units="cm"/>
      <inkml:brushProperty name="height" value="0.05" units="cm"/>
      <inkml:brushProperty name="color" value="#E71224"/>
    </inkml:brush>
  </inkml:definitions>
  <inkml:trace contextRef="#ctx0" brushRef="#br0">2736 596 24575,'-5'-3'0,"1"-1"0,-1 1 0,0 0 0,0 1 0,0 0 0,0-1 0,0 2 0,-1-1 0,-7-1 0,-12-5 0,-55-19 0,-1 3 0,-94-15 0,-29 16 0,-86-15 0,207 20 0,23 4 0,0 2 0,-1 3 0,-86-3 0,132 13 0,-114 6 0,114-5 0,0 1 0,0 1 0,0 0 0,0 1 0,0 1 0,-17 9 0,-58 39 0,2 4 0,2 4 0,-100 94 0,167-139 0,0 2 0,2 0 0,0 0 0,-20 33 0,30-40 0,0 0 0,1 0 0,0 1 0,1 0 0,0 0 0,1 0 0,1 1 0,0 0 0,-2 27 0,7 160 0,1-74 0,-3-121 0,0 0 0,0 0 0,1 1 0,0-1 0,0 0 0,0 0 0,1 0 0,0 0 0,4 9 0,-3-11 0,0 0 0,0 0 0,0 0 0,1-1 0,-1 1 0,1-1 0,0 0 0,0 0 0,0 0 0,0 0 0,1-1 0,-1 1 0,5 1 0,26 9 0,0 0 0,0-3 0,1-1 0,49 7 0,154 4 0,-113-12 0,613 80 0,-716-84 0,220 29 0,494 72 0,240-20-445,6-81-162,-698-6 558,-96 2 6,197-4-86,-336 0 150,0-2 0,64-15 0,92-37 758,-125 34-499,-71 21-275,57-16 43,73-33 0,-122 44-43,0 0 1,0-2 0,-1 0-1,0-1 1,-1-1-1,0-1 1,-1 0 0,24-27-1,-36 37-5,0-1 0,-1 0 0,1 0 0,-1 0 0,1 0 0,-1 0 0,0-1 0,-1 1 0,1-1 0,-1 1 0,0-1 0,0 0 0,0 1 0,-1-1 0,0-7 0,-1 3 0,0 0 0,-1 1 0,-1-1 0,1 1 0,-1 0 0,-1 0 0,-7-15 0,-10-13 0,-2 1 0,-1 0 0,-2 2 0,-1 1 0,-1 1 0,-2 1 0,-1 2 0,-1 1 0,-2 1 0,-58-33 0,-14 0-195,-3 4 1,-215-74-1,-248-33-389,-519-64 218,-43 84-2786,237 36 1622,873 103 1409,-589-78-1138,-1 34 1267,-125 47 2920,674 1-6459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00:15.932"/>
    </inkml:context>
    <inkml:brush xml:id="br0">
      <inkml:brushProperty name="width" value="0.05" units="cm"/>
      <inkml:brushProperty name="height" value="0.05" units="cm"/>
      <inkml:brushProperty name="color" value="#E71224"/>
    </inkml:brush>
  </inkml:definitions>
  <inkml:trace contextRef="#ctx0" brushRef="#br0">4058 1 24575,'-3007'0'-1382,"2938"0"1660,1 3 1,-111 20 0,151-18-225,0 2 1,1 1 0,0 1-1,1 2 1,0 0 0,0 2-1,2 1 1,-1 0 0,-25 22-1,-289 283-54,325-304 0,0 1 0,1 0 0,1 1 0,1 0 0,0 1 0,-11 26 0,20-38 0,0 0 0,0 1 0,0 0 0,1-1 0,0 1 0,0 0 0,0-1 0,1 1 0,0 0 0,2 9 0,-1-12 0,0 1 0,0 0 0,1 0 0,0-1 0,0 1 0,0-1 0,0 0 0,1 0 0,0 1 0,0-2 0,0 1 0,0 0 0,1-1 0,-1 1 0,8 5 0,7 2 0,-1 0 0,2-1 0,-1-1 0,1-1 0,0 0 0,1-2 0,31 7 0,14-1 0,76 5 0,311 3-764,9-20-727,-148-1 669,1725 63 250,-745-28-420,-849-7 2226,-362-17-382,1-4 0,-1-3-1,120-12 1,-185 7-852,-1 0 0,1-2 0,-1 0 0,0-1 0,0 0 0,0-1 0,-1-1 0,25-15 0,-31 16 0,0-1 0,0 0 0,-1 0 0,0-1 0,0 0 0,-1-1 0,0 1 0,0-1 0,-1-1 0,0 1 0,-1-1 0,0 0 0,6-20 0,-4 5 0,-1 0 0,-1-1 0,-2 1 0,1-27 0,-3 4 0,-7-60 0,6 101 0,-2 0 0,1 1 0,-1-1 0,0 0 0,0 1 0,-1-1 0,0 1 0,0-1 0,0 1 0,-1 0 0,0 1 0,0-1 0,0 1 0,-1-1 0,0 1 0,0 1 0,0-1 0,-1 1 0,-11-7 0,-6-2 0,-1 2 0,0 0 0,-49-14 0,56 20 0,-110-31-155,0 6-1,-199-20 1,-268 13-711,121 28 553,-409-23 359,518-2 136,-309-20-1577,553 49-3984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01:26.022"/>
    </inkml:context>
    <inkml:brush xml:id="br0">
      <inkml:brushProperty name="width" value="0.05" units="cm"/>
      <inkml:brushProperty name="height" value="0.05" units="cm"/>
      <inkml:brushProperty name="color" value="#E71224"/>
    </inkml:brush>
  </inkml:definitions>
  <inkml:trace contextRef="#ctx0" brushRef="#br0">3607 487 24575,'0'0'0,"0"0"0,1 0 0,-1 1 0,0-1 0,0 0 0,0 0 0,0 0 0,1 0 0,-1 1 0,0-1 0,0 0 0,0 0 0,0 0 0,0 1 0,0-1 0,0 0 0,0 0 0,0 1 0,1-1 0,-1 0 0,0 0 0,0 1 0,0-1 0,0 0 0,0 0 0,0 0 0,0 1 0,-1-1 0,1 0 0,0 0 0,0 1 0,0-1 0,0 0 0,0 0 0,0 0 0,0 1 0,0-1 0,-1 0 0,1 0 0,0 0 0,0 1 0,0-1 0,0 0 0,-1 0 0,1 0 0,0 0 0,0 0 0,0 0 0,-1 1 0,-16 2 0,-13-4 0,1-3 0,0 0 0,0-2 0,-36-11 0,50 13 0,-412-142 0,114 33 0,152 63 0,-214-36 0,193 57 0,-348-11 0,467 40 0,-214 5 0,250-2 0,0 1 0,1 1 0,0 1 0,0 1 0,0 1 0,1 2 0,-32 16 0,-10 10 0,-81 60 0,75-43 0,-78 72 0,108-85 0,3 2 0,-68 91 0,85-99 0,3 1 0,1 1 0,2 1 0,-21 63 0,15-23 0,-17 105 0,34-146 0,2 0 0,1 0 0,2 0 0,4 44 0,0-53 0,2 0 0,0 0 0,2 0 0,1-1 0,1 0 0,14 28 0,1-9 0,2-1 0,2-1 0,2-1 0,2-2 0,1-1 0,43 38 0,-19-24 0,3-4 0,2-2 0,91 53 0,-84-62 0,0-3 0,3-4 0,132 41 0,-108-44-46,561 140-929,-170-92 988,-233-38-295,561 80-1172,2-45 1561,246-67 327,-1008-7-28,0-3-1,85-18 1,-103 14-209,0-3 0,0-1 1,-1-1-1,51-28 0,-21 2-197,-2-3 0,-1-3 0,-3-2 0,-2-4 0,66-71 0,-109 105 0,0 1 0,-2-2 0,0 0 0,-1 0 0,-1-1 0,0-1 0,-2 1 0,0-2 0,-1 1 0,-2-1 0,0-1 0,-1 1 0,-1-1 0,3-42 0,-4 3 0,-3-1 0,-11-87 0,7 126 0,-2-1 0,0 1 0,-2 1 0,0-1 0,-2 2 0,-12-23 0,4 14 0,-1 0 0,-1 2 0,-38-41 0,27 37 0,-2 2 0,-1 1 0,-71-45 0,-127-54 0,217 120 0,-195-106 0,-149-73 0,-136-11 0,177 101 0,-8 28 0,151 42 0,-270-30 0,-108 38-263,-3 22-159,240-1 324,140 0 225,-380-7-1573,454-1-4643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00:18.208"/>
    </inkml:context>
    <inkml:brush xml:id="br0">
      <inkml:brushProperty name="width" value="0.05" units="cm"/>
      <inkml:brushProperty name="height" value="0.05" units="cm"/>
      <inkml:brushProperty name="color" value="#E71224"/>
    </inkml:brush>
  </inkml:definitions>
  <inkml:trace contextRef="#ctx0" brushRef="#br0">2670 24 24575,'-29'-7'0,"0"2"0,0 0 0,-1 2 0,-57 2 0,33 1 0,-841-2 0,661 14 0,202-9 0,-1 3 0,1 0 0,0 2 0,1 2 0,-34 14 0,-85 43 0,-336 171 0,436-207 0,1 2 0,2 2 0,1 2 0,3 2 0,-70 80 0,105-110 0,0 2 0,1-1 0,0 1 0,1 0 0,0 0 0,1 1 0,0-1 0,1 1 0,-5 23 0,5-10 0,1 0 0,2 1 0,2 46 0,1-25 0,-2-25 0,1-1 0,0 0 0,9 36 0,-9-50 0,2-1 0,-1 1 0,1 0 0,0-1 0,0 0 0,1 0 0,-1 0 0,2 0 0,-1 0 0,0-1 0,1 1 0,0-1 0,1-1 0,-1 1 0,9 5 0,15 6 0,1-1 0,1-2 0,60 19 0,-75-27 0,99 28-345,221 35 0,133-18-1005,667 5-2076,8-48 1510,-984-8 1935,2119-5-1270,-2275 6 1301,259-4 1018,-5-20 1781,-175 10-2367,511-103 3683,-579 114-4165,0-2 0,0 0 0,-1-1 0,1 0 0,18-12 0,-27 14 0,-1 1 0,-1-1 0,1-1 0,0 1 0,-1 0 0,0-1 0,0 0 0,0 0 0,-1 0 0,0-1 0,0 1 0,0-1 0,0 0 0,-1 0 0,0 0 0,1-6 0,1-10 0,-2 0 0,0-1 0,-1 1 0,-1 0 0,-1 0 0,-2-1 0,-5-25 0,-2 2 0,-2-1 0,-25-57 0,24 74 0,-2 1 0,-1 1 0,-1 0 0,-1 1 0,-1 1 0,-2 1 0,0 1 0,-2 0 0,-1 2 0,-44-33 0,3 11 0,-1 3 0,-1 3 0,-97-39 0,109 54 0,-1 2 0,-1 3 0,0 2 0,-89-13 0,-819-53-740,-455 75 526,775 10 125,-1356-3-233,1972 0-6504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07:55.606"/>
    </inkml:context>
    <inkml:brush xml:id="br0">
      <inkml:brushProperty name="width" value="0.05" units="cm"/>
      <inkml:brushProperty name="height" value="0.05" units="cm"/>
      <inkml:brushProperty name="color" value="#E71224"/>
    </inkml:brush>
  </inkml:definitions>
  <inkml:trace contextRef="#ctx0" brushRef="#br0">2054 174 24575,'0'-1'0,"-1"0"0,1 0 0,0 0 0,-1 1 0,1-1 0,0 0 0,-1 0 0,1 1 0,-1-1 0,1 0 0,-1 1 0,0-1 0,1 0 0,-1 1 0,0-1 0,1 1 0,-1-1 0,0 1 0,1-1 0,-1 1 0,0-1 0,0 1 0,0 0 0,0 0 0,1-1 0,-3 1 0,-26-5 0,26 4 0,-71-4 0,-90 6 0,63 1 0,-806-2 0,861 1 0,0 1 0,1 3 0,-85 19 0,102-16 0,1 0 0,-1 2 0,2 2 0,0 0 0,0 1 0,1 2 0,-30 22 0,27-16 0,-59 30 0,54-33 0,25-13 0,1 0 0,0 0 0,1 1 0,-1-1 0,1 2 0,0-1 0,1 1 0,0-1 0,0 2 0,0-1 0,1 0 0,0 1 0,0 0 0,1 0 0,0 0 0,0 0 0,1 0 0,-2 16 0,0 5 0,1 0 0,2 1 0,1 0 0,5 32 0,-4-56 0,0 1 0,0-1 0,1 0 0,0 1 0,0-1 0,1 0 0,0 0 0,0-1 0,0 1 0,1 0 0,-1-1 0,1 0 0,1 0 0,-1 0 0,1-1 0,-1 1 0,1-1 0,1 0 0,-1 0 0,6 2 0,13 7 0,0-1 0,0-2 0,41 13 0,-52-19 0,379 139 0,-46-16 0,-275-102 0,-13-4 0,103 24 0,15-18 0,0-8 0,251-4 0,411-17 0,-820 2 0,1-2 0,-1 0 0,0-1 0,0-1 0,0 0 0,0-2 0,32-14 0,-16 3 0,0-2 0,54-40 0,-80 53 0,1 0 0,-1-1 0,0-1 0,0 1 0,-1-1 0,0-1 0,-1 1 0,0-1 0,0 0 0,0-1 0,-2 1 0,1-1 0,-1 0 0,0 0 0,-1 0 0,0-1 0,-1 1 0,0-1 0,-1 0 0,0 1 0,-1-1 0,0 0 0,-2-17 0,-2 7 0,-1 0 0,-2 1 0,1 0 0,-2 0 0,-1 1 0,0 0 0,-19-27 0,-1 4 0,-69-75 0,48 63 0,-98-80 0,116 110 0,-1 1 0,0 2 0,-2 1 0,-68-28 0,68 35 0,-290-97 0,-47 10 0,324 87-227,-1 3-1,0 1 1,-1 3-1,0 2 1,-79 4-1,101 1-6598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07:58.199"/>
    </inkml:context>
    <inkml:brush xml:id="br0">
      <inkml:brushProperty name="width" value="0.05" units="cm"/>
      <inkml:brushProperty name="height" value="0.05" units="cm"/>
      <inkml:brushProperty name="color" value="#E71224"/>
    </inkml:brush>
  </inkml:definitions>
  <inkml:trace contextRef="#ctx0" brushRef="#br0">1 78 24575,'1320'0'-1318,"-1237"-1"1411,0-4 0,97-18 0,-37 2 228,157-2 0,146 18-179,-312 6-878,3576 2-1630,-2281 60 2074,-1041 5 2385,-46-5-537,80 1-1526,-103-14-186,107 16-513,193 24 708,40-25-39,-574-55 0,157 41 0,-194-40 82,0-3 1,89 4-1,99-14 322,-94-1-299,-86 4-105,-21 0 0,0-1 0,-1-2 0,1-1 0,55-12 0,29-22 0,98-22 0,189 6 0,-336 49-1365,-42 3-5461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08:08.514"/>
    </inkml:context>
    <inkml:brush xml:id="br0">
      <inkml:brushProperty name="width" value="0.05" units="cm"/>
      <inkml:brushProperty name="height" value="0.05" units="cm"/>
      <inkml:brushProperty name="color" value="#FF0066"/>
    </inkml:brush>
  </inkml:definitions>
  <inkml:trace contextRef="#ctx0" brushRef="#br0">1182 4 24575,'-660'0'0,"641"1"0,-1 1 0,1 0 0,0 1 0,0 2 0,0 0 0,0 0 0,1 2 0,0 0 0,1 1 0,-1 1 0,-23 17 0,14-7 0,1 1 0,2 2 0,0 0 0,1 1 0,-40 53 0,50-54 0,0 1 0,2 0 0,0 1 0,2 0 0,0 1 0,-7 38 0,14-55 0,0 0 0,1 0 0,0 0 0,0-1 0,1 1 0,0 0 0,1 0 0,0 0 0,0 0 0,4 13 0,-1-10 0,1 0 0,0 0 0,0 0 0,2-1 0,-1 0 0,12 13 0,15 15 0,2-1 0,2-1 0,76 55 0,-26-19 0,-45-37 0,69 47 0,-53-47 0,2-3 0,2-3 0,105 36 0,-118-51 0,1-1 0,-1-3 0,2-2 0,-1-2 0,81-1 0,526-10 0,-611 2 0,0-1 0,0-3 0,51-14 0,134-51 0,47-10 0,-88 39 0,109-23 0,5 23 0,-119 30 0,232-22 0,-406 34 0,-1-1 0,0 1 0,1-2 0,-1 1 0,0-1 0,0-1 0,14-7 0,-21 9 0,0 0 0,0 0 0,0 0 0,-1-1 0,1 1 0,-1-1 0,1 0 0,-1 0 0,0 1 0,0-2 0,0 1 0,0 0 0,-1 0 0,1-1 0,-1 1 0,0 0 0,0-1 0,0 0 0,0 1 0,-1-1 0,1 1 0,-1-1 0,0 0 0,0 1 0,-2-7 0,0-4 0,0 1 0,-2 0 0,1-1 0,-2 1 0,0 1 0,0-1 0,-2 1 0,-6-12 0,-70-94 0,73 105 0,-33-42 0,-90-91 0,110 126 0,0 0 0,-2 1 0,0 1 0,-1 1 0,-1 2 0,-50-22 0,-3 9 0,-1 3 0,-92-15 0,-172-6 0,-407 33 0,517 16 0,-563-2 0,741 2 0,1 3 0,-102 23 0,-46 6 0,185-32-341,0 0 0,-1 1-1,-21 9 1,9-3-6485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08:11.762"/>
    </inkml:context>
    <inkml:brush xml:id="br0">
      <inkml:brushProperty name="width" value="0.05" units="cm"/>
      <inkml:brushProperty name="height" value="0.05" units="cm"/>
      <inkml:brushProperty name="color" value="#FF0066"/>
    </inkml:brush>
  </inkml:definitions>
  <inkml:trace contextRef="#ctx0" brushRef="#br0">0 5736 24575,'59'-56'0,"92"-67"0,71-30 0,-208 144 0,484-290 0,-131 83 0,-18-25 0,-232 147 0,155-162 0,394-446 0,-307 293 0,-317 353 0,-3-1 0,48-94 0,45-132 0,-75 153 0,-16 47 0,3 2 0,77-107 0,-41 81 0,100-100 0,-77 104-161,215-166 0,143-52-161,-203 156 322,385-183 0,-177 167-18,-209 89 144,246-61 222,11 46-160,-409 91-188,163-5 0,110 23 0,-140 1 0,192-16 0,-62 0 0,186 14 0,-536-3-24,0 0-1,0 0 0,0-2 0,24-8 1,-12 4-1218,4-1-5584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08:20.124"/>
    </inkml:context>
    <inkml:brush xml:id="br0">
      <inkml:brushProperty name="width" value="0.05" units="cm"/>
      <inkml:brushProperty name="height" value="0.05" units="cm"/>
      <inkml:brushProperty name="color" value="#33CCFF"/>
    </inkml:brush>
  </inkml:definitions>
  <inkml:trace contextRef="#ctx0" brushRef="#br0">1835 225 24575,'0'-1'0,"-1"0"0,1 1 0,0-1 0,-1 0 0,1 0 0,0 1 0,-1-1 0,1 0 0,-1 0 0,1 1 0,-1-1 0,0 1 0,1-1 0,-1 0 0,0 1 0,1-1 0,-1 1 0,0 0 0,1-1 0,-1 1 0,0-1 0,0 1 0,0 0 0,1 0 0,-1 0 0,0-1 0,-1 1 0,-30-4 0,26 3 0,-27-1 0,-1 2 0,-59 6 0,-67 19 0,84-11 0,27-3 0,-63 21 0,14-2 0,-40 13 0,9-2 0,-33-11 0,47-11 0,109-18 0,-26 5 0,0 2 0,-53 19 0,-180 74 0,249-96 0,2-1 0,0 0 0,1 1 0,-14 7 0,23-9 0,0-1 0,0 1 0,0 0 0,0 0 0,1 0 0,-1 1 0,1-1 0,0 1 0,0 0 0,0-1 0,0 1 0,1 1 0,-3 5 0,-1 5 0,1 1 0,1 0 0,0 0 0,1 0 0,-1 30 0,4 87 0,1-98 0,0 15 0,-2-26 0,2 1 0,0 0 0,9 44 0,-8-64 0,0 0 0,0 0 0,0 0 0,1 0 0,0 0 0,0 0 0,0 0 0,0-1 0,1 0 0,0 0 0,0 0 0,0 0 0,0 0 0,1-1 0,-1 0 0,8 4 0,8 3 0,0 0 0,41 11 0,-1 1 0,-11 1 0,-22-10 0,50 18 0,-3-9 0,1-3 0,1-3 0,111 9 0,175-20 0,31 2 0,124 33 0,-400-30 0,42 2 0,-112-8 0,73 16 0,22 3 0,573 5 0,261-28 0,-933 0 0,76-2 0,-101 0 0,0 0 0,0-1 0,0-1 0,23-9 0,-32 9 0,0 0 0,-1 0 0,1-1 0,-1 0 0,0-1 0,-1 0 0,0 0 0,1-1 0,-2 0 0,1 0 0,-1 0 0,0-1 0,-1 0 0,9-16 0,0-7 0,0 0 0,15-62 0,-18 57 0,9-25 0,32-124 0,-48 163 0,0 0 0,-2 0 0,0-1 0,-2 1 0,0 0 0,-6-34 0,3 40 0,-1 0 0,-1 0 0,-1 1 0,0 0 0,-10-16 0,-46-71 0,44 74 0,5 8 0,-2 0 0,0 1 0,-2 1 0,0 0 0,-1 1 0,0 1 0,-2 0 0,-36-22 0,-57-26 0,-132-56 0,180 93 0,-2 4 0,0 2 0,-117-19 0,-210-6 0,197 28 0,21-11 0,-43-3 0,-177 29 0,227 5 0,-3 5 0,138-3 0,1 2 0,0 1 0,-34 11 0,-14 10 0,-194 58 0,56-25 283,-158 34-1931,339-89-5178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08:27.534"/>
    </inkml:context>
    <inkml:brush xml:id="br0">
      <inkml:brushProperty name="width" value="0.05" units="cm"/>
      <inkml:brushProperty name="height" value="0.05" units="cm"/>
      <inkml:brushProperty name="color" value="#33CCFF"/>
    </inkml:brush>
  </inkml:definitions>
  <inkml:trace contextRef="#ctx0" brushRef="#br0">1 11 24575,'0'0'0,"0"-1"0,0 1 0,0 0 0,0-1 0,1 1 0,-1-1 0,0 1 0,0-1 0,0 1 0,1-1 0,-1 1 0,0 0 0,1-1 0,-1 1 0,0 0 0,1-1 0,-1 1 0,1 0 0,-1-1 0,0 1 0,1 0 0,-1 0 0,1 0 0,-1-1 0,1 1 0,-1 0 0,1 0 0,-1 0 0,0 0 0,1 0 0,0 0 0,19-1 0,-17 1 0,45 3 0,0 2 0,80 19 0,-58-9 0,-36-7 0,59 24 0,-65-21 0,1-2 0,-1 0 0,31 4 0,14-7 0,139-5 0,-93-4 0,2460 3-1365,-2543 0-5461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08:30.154"/>
    </inkml:context>
    <inkml:brush xml:id="br0">
      <inkml:brushProperty name="width" value="0.05" units="cm"/>
      <inkml:brushProperty name="height" value="0.05" units="cm"/>
      <inkml:brushProperty name="color" value="#33CCFF"/>
    </inkml:brush>
  </inkml:definitions>
  <inkml:trace contextRef="#ctx0" brushRef="#br0">1 4102 24575,'9'-4'0,"0"0"0,1 0 0,-1 1 0,1 1 0,0 0 0,13-1 0,63-1 0,-59 4 0,15 0 0,-1-2 0,1-1 0,-1-2 0,56-15 0,359-146-866,-341 120 557,2-1 160,242-99 27,-14-18-26,-308 143 314,-1-1 1,-1-1-1,-1-2 0,-1-2 1,-1-1-1,40-46 0,-9 3 29,80-69 0,-104 107-185,1 2 0,1 2 0,81-44 0,223-74-10,9 27 0,-324 111 0,75-22 0,1 4 0,135-15 0,223 11 0,-76 31 0,58-2 0,16-30 0,-332 21 0,113-20 0,-27 3 0,-28 12 0,148-18 0,-241 21 0,569-72 0,232-42-490,-446 57 316,188-69 285,-279 62 477,4 26-633,-38 6-76,50-7-556,327-61 471,152-113-885,-639 164 1024,386-129 898,-173 25 469,-364 140-1259,219-71-41,-215 75 0,250-60 0,-97 28 0,-138 32 0,428-129 0,-167 48 0,-293 89 0,64-12 0,160-16 0,86-19 0,-277 40 0,-2-4 0,149-66 0,-132 40-1365,-78 38-5461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08:37.826"/>
    </inkml:context>
    <inkml:brush xml:id="br0">
      <inkml:brushProperty name="width" value="0.05" units="cm"/>
      <inkml:brushProperty name="height" value="0.05" units="cm"/>
      <inkml:brushProperty name="color" value="#CC0066"/>
    </inkml:brush>
  </inkml:definitions>
  <inkml:trace contextRef="#ctx0" brushRef="#br0">1 1 24575,'1879'0'-1365,"-1851"0"-5461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08:44.249"/>
    </inkml:context>
    <inkml:brush xml:id="br0">
      <inkml:brushProperty name="width" value="0.05" units="cm"/>
      <inkml:brushProperty name="height" value="0.05" units="cm"/>
      <inkml:brushProperty name="color" value="#CC0066"/>
    </inkml:brush>
  </inkml:definitions>
  <inkml:trace contextRef="#ctx0" brushRef="#br0">0 1 24575,'37'0'0,"38"5"0,-28 0 0,142 14 0,72 7-753,1312 180-3009,-1533-200 3757,801 132 690,-774-125-163,0 1 1,-2 4-1,0 3 0,113 53 1,719 435 700,-831-468-1223,261 168 0,-247-152 0,140 131 0,-74-20 0,-47-50 0,338 379 0,-132-148 0,-121-122 0,-12-14 0,-126-164 0,3-3 0,69 53 0,-20-19 0,-29-20 0,261 209 0,240 103-425,-413-287 212,308 121 0,-197-116 209,530 104 0,-600-165 153,255 6 0,204-34 325,-342-3-387,311 2-87,-576-3 0,0-2 0,61-13 0,19-3 0,-79 13 0,0-2 0,0-2 0,94-37 0,531-186 0,-580 207 0,248-69 0,-10 7 0,-98 25 0,-56 13 0,53-12 0,-203 54 0,0 0 0,-1-2 0,0-1 0,33-22 0,29-12 0,198-76 0,-148 65 0,-63 24 0,-17 12 0,17-8 0,237-138 0,-288 154 0,2 0 0,0 2 0,0 1 0,1 1 0,58-11 0,131-19 0,1 9 0,278-4 0,932 35-1100,-550 2 565,-871-2 535,-15 0 0,-24 0 0,-2606 0 1635,2613 2-1635,1 0 0,-1 1 0,1 1 0,0 1 0,0 1 0,0 1 0,1 1 0,-33 17 0,-16 15 0,-71 51 0,66-41 0,-24 19 0,-162 148 0,222-182 0,-107 108 0,131-126 0,2 0 0,0 1 0,1 0 0,0 1 0,2 0 0,0 1 0,-8 27 0,1 14 0,2 0 0,3 1 0,-6 111 0,16 195 0,4-189 0,-2 333 0,-2-465 0,-3 0 0,-13 62 0,8-59 0,-5 79 0,14 307 0,4-205 0,-4-211 0,1-8 0,-1 0 0,1 0 0,1 0 0,0 0 0,1 0 0,0-1 0,1 1 0,1 0 0,4 11 0,25 33 0,2 0 0,85 99 0,-111-146 0,0 0 0,0 0 0,0-1 0,1 0 0,0-1 0,1 0 0,0 0 0,0-1 0,0-1 0,1 0 0,0 0 0,0-1 0,21 4 0,9-2 0,0-1 0,73-1 0,-82-4 0,675-1 0,-261-1 0,-432 2 0,100-3 0,-97 1 0,0 0 0,1-1 0,-1-1 0,19-7 0,-9-2 0,-19 2 0,-9 10 0,0 1 0,0 0 0,0-1 0,0 1 0,0-1 0,0 1 0,0 0 0,0-1 0,0 1 0,0-1 0,0 1 0,0 0 0,0-1 0,-1 1 0,1 0 0,0-1 0,0 1 0,0 0 0,-1-1 0,1 1 0,0 0 0,0-1 0,-1 1 0,1 0 0,0 0 0,-1-1 0,1 1 0,0 0 0,-1 0 0,1 0 0,-1-1 0,-8-2 0,0 0 0,-1 0 0,1 1 0,0 0 0,-1 1 0,0 0 0,1 1 0,-13 0 0,0 0 0,-484-1 0,233 3 0,-988-2 0,1200 0 0,-91 14 0,123-10 0,1 2 0,0 1 0,0 2 0,0 0 0,-34 18 0,-225 138 0,47-25 0,196-114 0,1 1 0,-76 64 0,-62 85 0,161-155 0,2 0 0,0 2 0,2 0 0,0 1 0,1 1 0,2 0 0,-17 45 0,0 17 0,4 1 0,4 1 0,3 1 0,5 1 0,-5 135 0,24 294 0,-3-475 0,2-1 0,11 46 0,-10-68 0,1-1 0,0 0 0,2-1 0,0 1 0,2-2 0,16 27 0,18 20 0,99 111 0,-115-147 0,2-2 0,0-1 0,2-2 0,0-1 0,57 32 0,-4-14 0,141 50 0,-123-52 0,32 10 0,-17-10 0,-52-16 0,133 28 0,66-20 0,-100-15 0,-127-13 0,-15-2 0,1 2 0,39 10 0,-40-8 0,0-1 0,0-1 0,39 1 0,-62-5 0,811 18-593,-629-19 538,1048-1-2343,-1105 2-2747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28:30.491"/>
    </inkml:context>
    <inkml:brush xml:id="br0">
      <inkml:brushProperty name="width" value="0.05" units="cm"/>
      <inkml:brushProperty name="height" value="0.05" units="cm"/>
      <inkml:brushProperty name="color" value="#E71224"/>
    </inkml:brush>
  </inkml:definitions>
  <inkml:trace contextRef="#ctx0" brushRef="#br0">1804 0 24575,'-13'9'0,"-1"-2"0,-1 0 0,0-1 0,1 0 0,-2-2 0,-15 4 0,-94 12 0,2-12 0,-133-8 0,106-2 0,-422 2 0,564 0 0,0 0 0,0 1 0,0 0 0,1 0 0,-1 1 0,0 0 0,1 0 0,-1 1 0,1 0 0,0 0 0,0 1 0,0 0 0,1 0 0,-1 0 0,-11 11 0,-15 15 0,0 1 0,3 2 0,0 0 0,2 3 0,2 0 0,2 1 0,1 1 0,-26 58 0,40-76 0,0 0 0,1 0 0,2 1 0,0 0 0,1 0 0,0 0 0,2 1 0,-1 29 0,4-45 0,0 4 0,0 1 0,1-1 0,0 0 0,0 1 0,4 10 0,-4-17 0,0-1 0,0 0 0,1 0 0,-1 0 0,1 0 0,0 0 0,0 0 0,0-1 0,0 1 0,1-1 0,-1 1 0,1-1 0,-1 0 0,1 0 0,0 0 0,0 0 0,0-1 0,0 1 0,0-1 0,5 2 0,47 13 0,2-3 0,84 9 0,-88-14 0,160 21 0,112 17 0,-253-37 0,2-3 0,117-7 0,-69-1 0,3744 2 0,-3851 0 0,-2 1 0,1-1 0,-1-1 0,0 0 0,21-5 0,-31 5 0,0 0 0,0 0 0,0 0 0,0 0 0,0-1 0,0 1 0,-1-1 0,1 0 0,0 0 0,-1 0 0,1 0 0,-1 0 0,0 0 0,0-1 0,0 1 0,0-1 0,0 0 0,0 0 0,-1 1 0,1-1 0,-1 0 0,0 0 0,0 0 0,1-4 0,0-8 0,0 1 0,-1-1 0,-1 0 0,0 1 0,-1-1 0,0 0 0,-2 1 0,1-1 0,-2 1 0,0 0 0,-1 0 0,0 1 0,-1-1 0,-7-12 0,-9-13 0,-2 2 0,-1 1 0,-40-45 0,47 60 0,-1 1 0,-1 1 0,-40-30 0,44 39 0,-1 0 0,0 0 0,0 2 0,-1 0 0,0 1 0,-25-6 0,-15 0 0,-1 3 0,-111-5 0,-124 16 0,180 2 0,-1179 1 0,731-6 0,472-2 0,-1-4 0,1-5 0,-121-32 0,96 11 0,-30-7 0,113 33-341,1-1 0,0-1-1,-48-23 1,46 17-6485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0:51.061"/>
    </inkml:context>
    <inkml:brush xml:id="br0">
      <inkml:brushProperty name="width" value="0.05" units="cm"/>
      <inkml:brushProperty name="height" value="0.05" units="cm"/>
      <inkml:brushProperty name="color" value="#E71224"/>
    </inkml:brush>
  </inkml:definitions>
  <inkml:trace contextRef="#ctx0" brushRef="#br0">1 0 24575,'120'5'0,"141"23"0,-105-8 0,419 64 0,-447-63 0,-25-9 0,1-5 0,118-7 0,-124-2 0,-29 2 0,752 7 0,886 10-1024,-1265-18 897,-340 2 127,138 19 0,590 63-584,97-60 471,7-26-29,-881 3 112,42 1 795,180 26-1,836 79-1119,-931-98 355,272 20 0,-450-28 2,719 52 701,170-51-533,-386-4-199,1037 3 29,-1456-4-1365,-44-1-5461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3:43.680"/>
    </inkml:context>
    <inkml:brush xml:id="br0">
      <inkml:brushProperty name="width" value="0.05" units="cm"/>
      <inkml:brushProperty name="height" value="0.05" units="cm"/>
      <inkml:brushProperty name="color" value="#E71224"/>
    </inkml:brush>
  </inkml:definitions>
  <inkml:trace contextRef="#ctx0" brushRef="#br0">1580 151 24575,'-3'-3'0,"-1"1"0,1 0 0,-1 0 0,0 0 0,0 1 0,0-1 0,0 1 0,0 0 0,0 0 0,0 0 0,0 0 0,0 1 0,-1 0 0,-3 0 0,-17-3 0,-108-22 0,-147-21 0,-152 37 0,255 12 0,144-5 0,24 1 0,0 0 0,0 1 0,0 0 0,0 0 0,1 1 0,-1 0 0,0 1 0,0 0 0,1 0 0,-13 5 0,8 1 0,1 0 0,0 1 0,1 1 0,-15 14 0,-40 50 0,46-51 0,-69 89 0,80-98 0,1 0 0,0 0 0,1 1 0,0 0 0,1 0 0,-6 27 0,5-13 0,1 0 0,2 0 0,1 0 0,2 1 0,1 34 0,2-56 0,0 0 0,0 0 0,0 0 0,1 0 0,0 0 0,1 0 0,0-1 0,0 0 0,0 1 0,1-2 0,0 1 0,1 0 0,-1-1 0,13 10 0,7 5 0,1-1 0,40 23 0,-62-41 0,15 9 0,-1-2 0,1 0 0,1-2 0,36 11 0,85 9 0,-85-21 0,77-1 0,24 2 0,-75 4 0,-1 3 0,95 30 0,-151-37 0,1-2 0,-1 0 0,42 1 0,79-7 0,-66-1 0,2504 0 0,-1322 4 0,-553-2 0,-689-2 0,0 0 0,0-2 0,-1 0 0,1-1 0,33-14 0,-11 4 0,148-37 0,16-7 0,-117 25 0,-49 18 0,62-17 0,-97 32 0,1-1 0,-1 1 0,0-1 0,0 0 0,0 0 0,0-1 0,-1 1 0,1-1 0,0 0 0,-1 0 0,8-8 0,-9 7 0,0 1 0,-1-1 0,1 0 0,-1-1 0,0 1 0,0 0 0,0-1 0,-1 1 0,1-1 0,-1 1 0,0-1 0,-1 0 0,1-8 0,1-30 0,-7-73 0,4 112 0,1 1 0,-1-1 0,1 1 0,-1 0 0,0-1 0,-1 1 0,1 0 0,-1 0 0,1 0 0,-1-1 0,0 2 0,0-1 0,0 0 0,0 0 0,-1 1 0,1-1 0,-1 1 0,1 0 0,-1 0 0,0 0 0,0 0 0,-5-3 0,-5 0 0,0 1 0,0 0 0,0 0 0,-22-2 0,-23-6 0,22-2 0,0-1 0,1-2 0,1-1 0,0-1 0,-53-43 0,72 52 0,-1 0 0,0 0 0,-1 2 0,1 0 0,-2 1 0,1 1 0,-1 0 0,-19-3 0,-23-1 0,-70-3 0,97 11 0,-761-33-350,-12 35-200,377 2 433,-341-17 1134,366 7-1017,110 4 0,91-16 0,50 2 0,77 9 0,-91-24 0,97 18 0,-134-14 0,59 18 0,-59-1 0,85 10 0,-184 5 0,285-1-195,0 0 0,0 1 0,1 1 0,-1 1 0,1 0 0,-32 15 0,26-8-6631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3:58.872"/>
    </inkml:context>
    <inkml:brush xml:id="br0">
      <inkml:brushProperty name="width" value="0.05" units="cm"/>
      <inkml:brushProperty name="height" value="0.05" units="cm"/>
      <inkml:brushProperty name="color" value="#E71224"/>
    </inkml:brush>
  </inkml:definitions>
  <inkml:trace contextRef="#ctx0" brushRef="#br0">1 9197 24575,'44'3'0,"1"1"0,56 13 0,37 5 0,-90-18 0,1-2 0,50-4 0,-78-1 0,1 0 0,-1 0 0,0-2 0,0-1 0,-1-1 0,0 0 0,23-13 0,29-20 0,119-89 0,49-75 0,-33-12 0,-161 160 0,-3-1 0,41-72 0,-59 82 0,-1-2 0,20-63 0,22-105 0,-52 169 0,207-604 0,-63 215 0,6-16 0,-68 221 0,65-165 0,-25-9 0,-86 224-22,183-627-410,48 20 96,-192 580 336,40-97 0,-21-6 0,66-282 0,19 14 0,-170 518 53,87-262 684,-88 239-737,15-48 0,-22 94 0,1 1 0,2 0 0,38-58 0,0 4 0,12-18 0,-55 92 0,1 1 0,1 0 0,30-28 0,96-78 0,158-125 0,-267 224-1365,-4 3-5461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5:17.596"/>
    </inkml:context>
    <inkml:brush xml:id="br0">
      <inkml:brushProperty name="width" value="0.05" units="cm"/>
      <inkml:brushProperty name="height" value="0.05" units="cm"/>
      <inkml:brushProperty name="color" value="#E71224"/>
    </inkml:brush>
  </inkml:definitions>
  <inkml:trace contextRef="#ctx0" brushRef="#br0">4454 0 24575,'-185'8'0,"26"0"0,-1805 4-4452,1381-14 3742,98 21 5403,434-11-4463,-98 29 0,80-17-221,-59 20-9,-212 100 0,185-63 0,129-61 0,0 0 0,1 2 0,-36 34 0,56-47 0,0 0 0,1 1 0,0-1 0,0 1 0,1 0 0,-1 1 0,1-1 0,1 0 0,-1 1 0,1 0 0,0 0 0,1-1 0,-2 14 0,1 6 0,2-1 0,4 39 0,-2-29 0,0-2 0,7 37 0,-7-59 0,1 1 0,0 0 0,1-1 0,1 0 0,0 0 0,9 15 0,-2-9 0,0 0 0,2-1 0,0-1 0,0 0 0,2-1 0,0-1 0,0 0 0,1-1 0,25 13 0,7 0 0,2-1 0,66 21 0,20-2-267,272 47 0,150-20-382,-469-61 630,1234 93-1705,173-97 1839,-751-9 273,1627 4 595,-2332 0-964,58-1-59,-87 0 80,1-1 0,-1 0 0,1 0 0,-1-2-1,16-5 1,-19 4 31,0 1-1,-1-2 1,0 1-1,0-1 0,0-1 1,-1 1-1,1-1 1,-2 0-1,1-1 1,6-9-1,-3 1 19,0 0 1,-1 0-1,0-1 1,9-26-1,-11 18-89,0 0 0,-2 0 0,4-52 0,-6-79 0,-3 154 0,-1-28 0,-2 0 0,-1 1 0,-1-1 0,-2 1 0,-1 0 0,-1 1 0,-1-1 0,-2 2 0,0 0 0,-2 0 0,-1 1 0,-1 1 0,-1 1 0,-2 0 0,0 1 0,-1 1 0,-1 1 0,-2 1 0,-39-29 0,45 39 0,-1 0 0,0 2 0,-1 0 0,1 0 0,-1 2 0,-1 0 0,1 2 0,-27-4 0,-19 2 0,-78 1 0,129 5 0,-553 7-207,-459-14-303,1023 6 510,-172-12 0,132 7 0,-82-21 0,18 0 72,0 5-1,-2 4 1,-130-5 0,-332 18 323,397 7-360,94-2-717,-143-17-1,203 14-6143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6:39.493"/>
    </inkml:context>
    <inkml:brush xml:id="br0">
      <inkml:brushProperty name="width" value="0.05" units="cm"/>
      <inkml:brushProperty name="height" value="0.05" units="cm"/>
      <inkml:brushProperty name="color" value="#E71224"/>
    </inkml:brush>
  </inkml:definitions>
  <inkml:trace contextRef="#ctx0" brushRef="#br0">3017 201 24575,'-74'-14'0,"0"3"0,-143-3 0,169 12 0,-1089-5 0,470 58 0,206 22 0,448-70 0,1 0 0,1 0 0,-1 1 0,0 1 0,1 0 0,0 0 0,0 1 0,1 1 0,-1 0 0,1 0 0,1 1 0,0 0 0,0 0 0,0 1 0,-7 11 0,-5 5 0,2 2 0,0 0 0,2 1 0,0 1 0,3 1 0,0 0 0,-9 32 0,17-37 0,1 0 0,2 1 0,-1 43 0,10 77 0,-5-137 0,1-1 0,-1 0 0,1 1 0,0-1 0,1 0 0,0 0 0,1-1 0,-1 1 0,1-1 0,1 1 0,-1-1 0,8 8 0,-3-5 0,2 1 0,0-1 0,0-1 0,0 1 0,1-2 0,17 9 0,12 5 0,1-2 0,1-2 0,1-1 0,0-3 0,73 14 0,984 141 0,-628-96 0,-34-5 0,116-30-168,-2-38-126,-108-2 179,-163 24 115,-2 24 0,-76-12 0,663 81-1262,-838-112 1261,1437 96-1834,5-94-679,-1028-7 2298,1937-2 6058,-1852 5-5279,-490-1-563,-14 1 0,0-1 0,1-1 0,35-7 0,-53 6 0,0 1 0,0-2 0,0 1 0,0-1 0,0 0 0,-1 0 0,1-1 0,-1 0 0,0 0 0,0-1 0,0 1 0,-1-1 0,0-1 0,0 1 0,0-1 0,4-6 0,0-3 0,0-2 0,0 1 0,-2-1 0,0 0 0,-1-1 0,-1 0 0,-1 0 0,4-31 0,-3-13 0,-3-77 0,-3 107 0,1 0 0,-2 0 0,-1 0 0,-1 1 0,-2-1 0,-1 1 0,-1 1 0,-2-1 0,-1 2 0,-30-57 0,4 25 0,-3 2 0,-64-72 0,-108-98 0,185 202 0,-2-3 0,-59-46 0,67 61 0,-1 1 0,0 0 0,-1 2 0,-29-11 0,-45-11-194,-2 4-1,-200-32 0,-212 7-849,-190-13-601,101 10 1789,-2 21-310,-480 33-628,580 8 902,119-5-79,-492 7 256,663 2 732,-293 5 1633,106 5-2650,0 20 0,260-24 0,-13 9 0,-29 2 0,-441-19 0,358-8 0,10 2-1365,220 0-5461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6:47.889"/>
    </inkml:context>
    <inkml:brush xml:id="br0">
      <inkml:brushProperty name="width" value="0.05" units="cm"/>
      <inkml:brushProperty name="height" value="0.05" units="cm"/>
      <inkml:brushProperty name="color" value="#008C3A"/>
    </inkml:brush>
  </inkml:definitions>
  <inkml:trace contextRef="#ctx0" brushRef="#br0">1 176 24575,'242'-13'0,"-21"1"0,-185 13 0,-26 0 0,-1-1 0,1 0 0,0 0 0,0-1 0,-1 0 0,19-4 0,-27 1 0,-6 0 0,-10-3 0,-32-10 0,-1 3 0,-94-15 0,4 1 0,121 21 0,17 7 0,0 0 0,0 0 0,0 0 0,0 0 0,0 0 0,0 0 0,0 0 0,0 0 0,0 0 0,0 0 0,-1 0 0,1-1 0,0 1 0,0 0 0,0 0 0,0 0 0,0 0 0,0 0 0,0 0 0,0 0 0,0 0 0,0 0 0,0-1 0,0 1 0,0 0 0,0 0 0,0 0 0,0 0 0,0 0 0,0 0 0,0 0 0,0 0 0,0-1 0,0 1 0,0 0 0,0 0 0,0 0 0,1 0 0,-1 0 0,0 0 0,0 0 0,0 0 0,0 0 0,0 0 0,0-1 0,0 1 0,0 0 0,0 0 0,0 0 0,0 0 0,1 0 0,-1 0 0,0 0 0,0 0 0,0 0 0,0 0 0,0 0 0,0 0 0,0 0 0,1 0 0,28-4 0,206 3 0,-131 2 0,-121-1 0,-3 1 0,0-1 0,1-1 0,-1-1 0,-28-6 0,48 8 0,0 0 0,0 0 0,0 0 0,0 0 0,0 0 0,0 0 0,0 0 0,0 0 0,0-1 0,0 1 0,0 0 0,0 0 0,0 0 0,0 0 0,0 0 0,0 0 0,0 0 0,1-1 0,-1 1 0,0 0 0,0 0 0,-1 0 0,1 0 0,0 0 0,0 0 0,0 0 0,0-1 0,0 1 0,0 0 0,0 0 0,0 0 0,0 0 0,0 0 0,0 0 0,0 0 0,0 0 0,0-1 0,0 1 0,0 0 0,0 0 0,-1 0 0,1 0 0,0 0 0,0 0 0,0 0 0,0 0 0,0 0 0,0 0 0,0 0 0,0 0 0,-1 0 0,1 0 0,0 0 0,0 0 0,0 0 0,0 0 0,0 0 0,0 0 0,0 0 0,-1 0 0,1 0 0,0 0 0,0 0 0,0 0 0,0 0 0,0 0 0,13-4 0,22-1 0,112 3 0,-49 1 0,-150 1 0,26-1 0,1 1 0,0 1 0,-25 5 0,47-5 0,1-1 0,-1 1 0,0 0 0,1 0 0,-1 0 0,1 0 0,0 1 0,-1-1 0,-2 3 0,4-3 0,1-1 0,-1 1 0,1-1 0,-1 1 0,1-1 0,0 1 0,-1 0 0,1-1 0,0 1 0,-1 0 0,1-1 0,0 1 0,0 0 0,0-1 0,-1 1 0,1 0 0,0-1 0,0 1 0,0 0 0,0 0 0,0-1 0,0 1 0,1 0 0,-1-1 0,0 1 0,0 0 0,0-1 0,1 1 0,-1 0 0,0-1 0,1 1 0,-1 0 0,1-1 0,-1 1 0,0-1 0,1 1 0,-1-1 0,1 1 0,0-1 0,-1 1 0,2 0 0,5 4 0,1 0 0,0 0 0,1-1 0,-1 0 0,1 0 0,-1-1 0,1 0 0,0 0 0,17 1 0,28 11 0,-52-14 0,0 0 0,0 0 0,0 0 0,0 0 0,0 0 0,0 0 0,0 0 0,-1 0 0,1 1 0,0-1 0,-1 1 0,1-1 0,-1 1 0,0 0 0,3 3 0,-4-4 0,0 0 0,0 0 0,0 0 0,0 0 0,0 0 0,0 0 0,0 0 0,0 0 0,0 0 0,-1 0 0,1 0 0,0 0 0,-1 0 0,1 0 0,-1 0 0,1 0 0,-1-1 0,1 1 0,-1 0 0,1 0 0,-1 0 0,0-1 0,1 1 0,-1 0 0,0-1 0,0 1 0,0-1 0,0 1 0,1-1 0,-1 1 0,0-1 0,0 0 0,0 1 0,-1-1 0,-14 7 0,1-1 0,-31 6 0,-17 7 0,62-18 12,-1-1 1,1 1-1,0-1 0,-1 1 0,1 0 0,0 0 1,0-1-1,-1 1 0,1 0 0,0 0 0,0 0 1,0 0-1,-1 2 0,2-2-6,0-1 0,-1 0 0,1 1-1,0-1 1,0 1 0,0-1 0,0 1 0,0-1 0,0 0 0,0 1 0,0-1 0,0 1-1,0-1 1,0 1 0,1-1 0,-1 0 0,0 1 0,0-1 0,0 1 0,0-1-1,1 0 1,-1 1 0,0-1 0,0 0 0,1 1 0,-1-1 0,0 0 0,1 1 0,2 1-196,0 0 0,1 0 1,-1 0-1,1 0 0,-1 0 1,1-1-1,-1 0 1,6 1-1,18 5-6636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8:15.564"/>
    </inkml:context>
    <inkml:brush xml:id="br0">
      <inkml:brushProperty name="width" value="0.05" units="cm"/>
      <inkml:brushProperty name="height" value="0.05" units="cm"/>
      <inkml:brushProperty name="color" value="#E71224"/>
    </inkml:brush>
  </inkml:definitions>
  <inkml:trace contextRef="#ctx0" brushRef="#br0">545 1976 24575,'6'6'0,"1"1"0,0-1 0,0 0 0,1 0 0,-1-1 0,1 0 0,0 0 0,0-1 0,1 0 0,0 0 0,-1-1 0,19 4 0,32 5 0,1-3 0,85 2 0,-105-8 0,0 1 0,-1 1 0,71 21 0,-4-1 0,-48-17 0,1-3 0,0-3 0,63-5 0,-17 1 0,1840 2 0,-1652 25 0,-60-2 0,283-20 0,-279-5 0,2782 2 0,-2748-20 0,-80 2 0,859 5 0,-687 15 0,-146-1 0,288-3 0,-139-31 0,-11-14 0,-22 30 0,-24 2 0,-243 8 0,-1-2 0,106-31 0,35-23 0,457-127 0,-604 177 0,49-12 0,-92 20 0,1-1 0,-1-1 0,0 0 0,17-10 0,-25 11 0,0 1 0,-1-1 0,1-1 0,-1 0 0,-1 0 0,10-12 0,28-51 0,-34 52 0,0 1 0,1 1 0,1 0 0,18-20 0,11 0 0,1 3 0,52-32 0,-4 3 0,-80 54 0,0 0 0,-1 0 0,0-1 0,0 0 0,-1 0 0,0-1 0,-1 0 0,0-1 0,0 1 0,-1-1 0,-1-1 0,0 1 0,0-1 0,-1 0 0,-1 0 0,0 0 0,0 0 0,-1-1 0,0-23 0,0-1 0,-2 0 0,-1 0 0,-1 0 0,-3 0 0,-1 1 0,-12-40 0,13 59 0,-1 0 0,0 0 0,-2 1 0,0 0 0,0 0 0,-2 1 0,0 0 0,-1 1 0,0 0 0,-1 0 0,0 1 0,-1 1 0,-1 0 0,-25-17 0,-2 7 0,-1 2 0,0 2 0,-68-20 0,101 35 0,-67-19 0,-132-22 0,-82 9 0,37 5 0,-242-52 0,-683-20-1706,-899 90-964,1149 16 3546,-583-4 2624,1326-12-3500,23-1 0,-758 11 0,454 4 0,-3430-2 0,3783-1 0,4-1 0,-188 21 0,290-18 0,0 0 0,-1 0 0,1 1 0,0 0 0,1 0 0,-1 0 0,0 1 0,1 0 0,-1 1 0,1-1 0,0 1 0,0 1 0,0-1 0,1 1 0,0 0 0,0 0 0,0 0 0,0 1 0,1 0 0,-5 6 0,-3 11 0,0 1 0,2 0 0,-15 48 0,-10 79 0,25-101 0,0 5 0,-4 106 0,14 58 0,2-96 0,0-85 0,2 0 0,2 0 0,16 58 0,-12-59 0,-5-23 0,0 1 0,2-1 0,0 0 0,0-1 0,1 0 0,1 0 0,14 16 0,8 13 0,111 136 0,-120-153 0,-4-3 0,15 26 0,-21-29 0,2 0 0,24 27 0,49 40-1365,-71-68-5461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8:20.080"/>
    </inkml:context>
    <inkml:brush xml:id="br0">
      <inkml:brushProperty name="width" value="0.05" units="cm"/>
      <inkml:brushProperty name="height" value="0.05" units="cm"/>
      <inkml:brushProperty name="color" value="#E71224"/>
    </inkml:brush>
  </inkml:definitions>
  <inkml:trace contextRef="#ctx0" brushRef="#br0">1 1 24575,'544'123'-505,"3"-41"-298,-243-40 621,825 90 544,-579-66 766,-345-33-1128,2-9 0,261-3 0,-310-24-1365,-126 2-5461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8:21.400"/>
    </inkml:context>
    <inkml:brush xml:id="br0">
      <inkml:brushProperty name="width" value="0.05" units="cm"/>
      <inkml:brushProperty name="height" value="0.05" units="cm"/>
      <inkml:brushProperty name="color" value="#E71224"/>
    </inkml:brush>
  </inkml:definitions>
  <inkml:trace contextRef="#ctx0" brushRef="#br0">1 0 24575,'81'334'-333,"61"225"-948,56 113 125,-77-267 396,126 427-356,101 149 3662,-61-331-974,-108-288-1572,25-18 0,85 35 240,23-22 43,-272-313-278,570 579-5,-379-432 0,-188-161 0,2 0 0,0-3 0,84 36 0,-96-53 0,2 0 0,-1-3 0,1 0 0,44 1 0,37 7 0,134 12 0,-200-23 0,200 25 0,-198-18-455,1-3 0,72 4 0,-102-12-6371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9:07.600"/>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30:02.985"/>
    </inkml:context>
    <inkml:brush xml:id="br0">
      <inkml:brushProperty name="width" value="0.05" units="cm"/>
      <inkml:brushProperty name="height" value="0.05" units="cm"/>
      <inkml:brushProperty name="color" value="#E71224"/>
    </inkml:brush>
  </inkml:definitions>
  <inkml:trace contextRef="#ctx0" brushRef="#br0">4001 0 24575,'-3516'0'0,"3495"0"0,0 1 0,0 1 0,0 1 0,0 1 0,1 0 0,-1 2 0,1 0 0,0 2 0,1 0 0,0 1 0,0 0 0,1 2 0,0 0 0,1 2 0,0-1 0,1 2 0,0 0 0,1 1 0,-16 21 0,21-23 0,-1 1 0,2 0 0,0 0 0,0 1 0,2 0 0,0 0 0,0 1 0,2 0 0,0 0 0,0 1 0,2-1 0,0 1 0,-1 26 0,10 207 0,-4-230 0,1-1 0,1 1 0,1-1 0,1 0 0,0-1 0,2 1 0,15 29 0,-7-21 0,1-1 0,2 0 0,42 46 0,-38-51 0,0-2 0,1 0 0,47 26 0,-41-27 0,20 14 0,2-3 0,1-2 0,2-3 0,0-2 0,1-2 0,1-3 0,1-3 0,69 9 0,189 0-274,2-21-278,-238-2 417,2399-7-275,-2260 3 388,216-32 1,406-87 1435,-724 107-1414,54-9 0,-165 24 0,0 0 0,0-1 0,-1 1 0,1-1 0,-1-1 0,1 1 0,-1-1 0,0 0 0,0 0 0,0 0 0,0-1 0,7-6 0,-10 6 0,1 0 0,-1 1 0,1-1 0,-1 0 0,0 0 0,-1 0 0,1-1 0,-1 1 0,0 0 0,0-1 0,0 1 0,0 0 0,-1-1 0,0 1 0,0-1 0,0 1 0,-1-8 0,-2-6 0,-1-1 0,0 1 0,-2 0 0,0 0 0,0 1 0,-18-32 0,-68-94 0,79 124 0,-100-131 0,93 126 0,-1 2 0,-1 1 0,-2 0 0,-28-19 0,11 14 0,-1 2 0,-1 1 0,-1 3 0,0 1 0,-2 3 0,0 1 0,-54-9 0,-16 1 0,-85-18 0,79 13 0,-2 6 0,0 6 0,-158-1 0,161 17 0,-93-1 0,156-2 0,-96-19 0,32 2 0,-1 5 0,-227 2 0,280 14-1365,12-1-5461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9:07.600"/>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9:07.600"/>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9:07.600"/>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9:07.600"/>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9:07.600"/>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9:07.600"/>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9:07.600"/>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9:07.600"/>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9:07.600"/>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7T13:54:11.275"/>
    </inkml:context>
    <inkml:brush xml:id="br0">
      <inkml:brushProperty name="width" value="0.05" units="cm"/>
      <inkml:brushProperty name="height" value="0.05" units="cm"/>
      <inkml:brushProperty name="color" value="#E71224"/>
    </inkml:brush>
  </inkml:definitions>
  <inkml:trace contextRef="#ctx0" brushRef="#br0">203 273 24575,'3'-1'0,"0"1"0,0-1 0,0 1 0,-1-1 0,1 0 0,0 0 0,0-1 0,0 1 0,-1 0 0,1-1 0,-1 0 0,1 1 0,-1-1 0,0 0 0,0 0 0,1-1 0,-1 1 0,-1 0 0,1-1 0,0 1 0,-1-1 0,1 1 0,-1-1 0,2-4 0,-2 5 0,0-1 0,0 0 0,0 1 0,0-1 0,-1 0 0,1 1 0,-1-1 0,1 0 0,-1 1 0,0-1 0,0 0 0,-1 0 0,1 1 0,0-1 0,-1 0 0,0 0 0,1 1 0,-1-1 0,0 1 0,0-1 0,-1 1 0,1-1 0,0 1 0,-1 0 0,0-1 0,-3-3 0,0 3 0,1 0 0,-1 0 0,0 0 0,0 1 0,0-1 0,-1 1 0,1 1 0,0-1 0,-1 1 0,-7-2 0,-8 1 0,-29 0 0,47 2 0,-1 0 0,0 0 0,0 0 0,1 0 0,-1 1 0,0 0 0,0 0 0,0 0 0,0 0 0,1 1 0,-1-1 0,1 1 0,-1 0 0,1 0 0,0 0 0,0 1 0,-1-1 0,-2 4 0,2-1 0,0 0 0,0 0 0,1 0 0,-1 1 0,1 0 0,0-1 0,0 1 0,1 0 0,-3 12 0,2-8 0,1 1 0,0-1 0,1 1 0,1-1 0,-1 1 0,2-1 0,-1 1 0,2-1 0,-1 0 0,1 1 0,1-1 0,0 0 0,4 10 0,-4-14 0,1-1 0,-1 1 0,1-1 0,0 0 0,1-1 0,-1 1 0,1-1 0,0 1 0,0-1 0,0-1 0,0 1 0,1-1 0,0 0 0,0 0 0,-1-1 0,1 0 0,1 0 0,11 3 0,0-2 0,0-1 0,0 0 0,0-2 0,0 0 0,26-3 0,-40 3 0,0-1 0,0 0 0,0 1 0,-1-1 0,1 0 0,0-1 0,-1 1 0,1-1 0,-1 0 0,0 1 0,1-1 0,2-3 0,-4 3 0,-1 1 0,0 0 0,0-1 0,0 1 0,0-1 0,0 1 0,0-1 0,-1 1 0,1-1 0,0 0 0,-1 1 0,1-1 0,-1 0 0,0 1 0,1-1 0,-1 0 0,0 0 0,0 1 0,0-1 0,0 0 0,-1 0 0,1 1 0,0-1 0,-1 0 0,1 1 0,-1-1 0,-1-2 0,-1-2 0,0 0 0,0 1 0,-1-1 0,0 1 0,0 0 0,0 0 0,-1 0 0,1 1 0,-1 0 0,0 0 0,0 0 0,-1 0 0,1 1 0,-1 0 0,0 0 0,0 0 0,0 1 0,0 0 0,0 0 0,-1 1 0,-7-2 0,-9 0 0,0 0 0,-1 2 0,1 0 0,-34 4 0,57-3 0,-1 0 0,1 0 0,0 0 0,0 0 0,0 0 0,0 0 0,0 0 0,0 0 0,0 0 0,0 0 0,-1 0 0,1 0 0,0 0 0,0 0 0,0 0 0,0 0 0,0 0 0,0 0 0,0 0 0,0 0 0,-1 0 0,1 0 0,0 0 0,0 0 0,0 0 0,0 0 0,0 0 0,0-1 0,0 1 0,0 0 0,0 0 0,0 0 0,0 0 0,0 0 0,-1 0 0,1 0 0,0 0 0,0-1 0,0 1 0,0 0 0,0 0 0,0 0 0,0 0 0,0 0 0,0 0 0,0 0 0,0 0 0,0-1 0,0 1 0,0 0 0,0 0 0,0 0 0,1 0 0,-1 0 0,0 0 0,0 0 0,0 0 0,0-1 0,0 1 0,0 0 0,0 0 0,0 0 0,0 0 0,0 0 0,0 0 0,0 0 0,1 0 0,9-12 0,-7 9 0,1 0 0,0 0 0,0 1 0,-1-1 0,7-2 0,-8 4 0,1 1 0,-1 0 0,0-1 0,1 1 0,-1 0 0,0 1 0,0-1 0,1 0 0,-1 0 0,0 1 0,0 0 0,0-1 0,1 1 0,-1 0 0,0 0 0,0 0 0,0 0 0,0 0 0,3 3 0,4 4 0,1 0 0,12 16 0,8 5 0,-27-27 0,-1 0 0,1 0 0,0 0 0,0 0 0,0-1 0,0 1 0,0-1 0,6 2 0,-8-3 0,0 0 0,0 0 0,0 0 0,0 0 0,0 0 0,0 0 0,0-1 0,0 1 0,1 0 0,-1-1 0,0 1 0,0 0 0,-1-1 0,1 1 0,0-1 0,0 0 0,0 1 0,0-1 0,0 0 0,0 1 0,-1-1 0,1 0 0,0 0 0,-1 0 0,1 1 0,-1-1 0,1 0 0,-1 0 0,1 0 0,-1 0 0,1 0 0,-1-2 0,5-11 0,-1 0 0,-1 1 0,-1-2 0,2-25 0,-3-64 0,-1 64 0,-2 9 0,1 24 0,0 0 0,1-1 0,0 1 0,1-8 0,-4 38 0,1 1 0,3 46 0,1-19 0,-5-7 0,-2 1 0,-19 79 0,0 8 0,23-129 0,0 1 0,1 0 0,0 0 0,0 0 0,0 0 0,1 5 0,-1-9 0,0 0 0,0 0 0,1 0 0,-1 1 0,0-1 0,0 0 0,0 0 0,0 0 0,0 0 0,0 0 0,0 0 0,0 0 0,0 1 0,0-1 0,0 0 0,1 0 0,-1 0 0,0 0 0,0 0 0,0 0 0,0 0 0,0 0 0,0 0 0,1 0 0,-1 0 0,0 0 0,0 0 0,0 0 0,0 0 0,0 0 0,1 0 0,-1 0 0,0 0 0,0 0 0,0 0 0,0 0 0,0 0 0,0 0 0,1 0 0,-1 0 0,0 0 0,0 0 0,0 0 0,0 0 0,0 0 0,0 0 0,1 0 0,-1 0 0,0 0 0,0-1 0,0 1 0,0 0 0,12-17 0,5-18 0,-1-2 0,-2 1 0,11-43 0,23-126 0,-26 102 0,-20 92 0,5-16 0,-7 26 0,0 0 0,1 0 0,-1 0 0,1 0 0,-1 0 0,1 0 0,-1 0 0,1 0 0,-1 0 0,1 0 0,0 1 0,0-1 0,-1 0 0,1 0 0,0 1 0,0-1 0,2-1 0,-3 2 0,1 0 0,-1 0 0,0 0 0,1 0 0,-1 0 0,1 0 0,-1 1 0,1-1 0,-1 0 0,0 0 0,1 0 0,-1 0 0,1 0 0,-1 1 0,0-1 0,1 0 0,-1 0 0,0 1 0,1-1 0,-1 0 0,0 1 0,1-1 0,-1 0 0,0 1 0,0-1 0,1 0 0,-1 1 0,0-1 0,0 0 0,0 1 0,0-1 0,1 1 0,3 15 0,-3-11 0,-1 0 0,-1 0 0,1 0 0,-1 0 0,0 0 0,0 0 0,0 0 0,-1 0 0,1 0 0,-1 0 0,-1-1 0,1 1 0,-5 6 0,-1 2 0,-1 0 0,-1-1 0,-12 13 0,18-20 0,-1-1 0,0-1 0,1 1 0,-1-1 0,0 1 0,-1-1 0,1-1 0,0 1 0,-1-1 0,0 0 0,1 0 0,-1-1 0,-8 2 0,-5-2 0,1 0 0,0-1 0,-19-2 0,22 0 0,0 1 0,1 1 0,-1 0 0,0 1 0,-19 4 0,31-4 0,1-1 0,-1 1 0,0 0 0,1 0 0,-1 0 0,1 1 0,-1-1 0,1 0 0,0 1 0,-1 0 0,1 0 0,0-1 0,0 1 0,0 0 0,0 1 0,0-1 0,1 0 0,-1 0 0,1 1 0,-1-1 0,1 1 0,-2 4 0,3-5 0,0 0 0,0 0 0,0 0 0,0 1 0,0-1 0,0 0 0,1 0 0,-1 0 0,1 0 0,-1 0 0,1 0 0,0 0 0,0 0 0,-1 0 0,2 0 0,-1 0 0,0 0 0,0-1 0,0 1 0,1-1 0,-1 1 0,1-1 0,0 1 0,-1-1 0,1 0 0,0 1 0,0-1 0,-1 0 0,5 1 0,6 4 0,-1 1 0,1 0 0,-2 1 0,1 0 0,-1 0 0,0 1 0,-1 1 0,0-1 0,15 22 0,-13-15 0,-1 0 0,1-1 0,1 0 0,0-1 0,0 0 0,26 20 0,-37-32 0,1-1 0,0 0 0,-1 1 0,1-1 0,0 0 0,0 0 0,0-1 0,0 1 0,0 0 0,0 0 0,0-1 0,0 0 0,0 1 0,0-1 0,0 0 0,0 0 0,0 0 0,0 0 0,0 0 0,1 0 0,-1-1 0,3 0 0,-4 0 0,1-1 0,0 1 0,-1 0 0,0-1 0,1 1 0,-1 0 0,0-1 0,0 0 0,0 1 0,0-1 0,0 0 0,0 1 0,0-1 0,-1 0 0,1 0 0,0 0 0,-1 0 0,0 0 0,1 0 0,-1 1 0,0-1 0,0-4 0,1-15-1365,2 4-5461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34:54.265"/>
    </inkml:context>
    <inkml:brush xml:id="br0">
      <inkml:brushProperty name="width" value="0.05" units="cm"/>
      <inkml:brushProperty name="height" value="0.05" units="cm"/>
      <inkml:brushProperty name="color" value="#E71224"/>
    </inkml:brush>
  </inkml:definitions>
  <inkml:trace contextRef="#ctx0" brushRef="#br0">2010 50 24575,'-1146'0'0,"1077"-1"0,0 3 0,-111 18 0,158-14 0,1 1 0,-1 1 0,1 0 0,1 2 0,-1 0 0,2 2 0,-1 0 0,2 1 0,0 0 0,-27 27 0,2 4 0,2 3 0,-58 82 0,97-125 0,-18 23 0,1 1 0,2 0 0,-23 51 0,37-71 0,0 0 0,0 1 0,1 0 0,0-1 0,0 1 0,1 0 0,0 0 0,0 0 0,1-1 0,1 1 0,-1 0 0,1 0 0,1 0 0,0 0 0,0-1 0,0 1 0,1-1 0,1 0 0,4 9 0,-2-8 0,0-1 0,1 1 0,0-1 0,0-1 0,1 1 0,-1-1 0,2-1 0,-1 1 0,1-1 0,0-1 0,20 9 0,9 2 0,71 19 0,539 103-290,17-52 1,-567-77 303,-27-3 220,117 26 1,90 31-115,-204-51-132,137 6 0,96-18 12,75 2 0,1 26 0,705 41-727,358-69 1228,-592-3-275,2296 3-226,-3123 0 0,3 1 0,32-4 0,-55 2 0,0 0 0,1-1 0,-1 1 0,0-1 0,0-1 0,0 1 0,0-1 0,-1 0 0,11-7 0,-14 8 0,-1 0 0,0-1 0,1 1 0,-1-1 0,0 1 0,0-1 0,0 0 0,-1 0 0,1 0 0,-1 0 0,1 0 0,-1 0 0,1-5 0,7-47 0,-5 18 0,38-134 0,-22 93 0,15-103 0,-33 165 0,1-8 0,-1 0 0,-1 0 0,-2-25 0,0 42 0,0 0 0,0 0 0,-1-1 0,1 1 0,-2 1 0,1-1 0,-1 0 0,0 1 0,0-1 0,-1 1 0,0 0 0,0 0 0,-1 0 0,-7-8 0,-3 1 0,0 1 0,-1 0 0,0 1 0,-1 1 0,-1 1 0,1 0 0,-26-8 0,-9-1 0,-77-14 0,37 16 30,-106-6 0,-102 9-327,-1300 7-2505,977 9 2457,-2333-3 3729,2575-31-3384,276 19 0,18 2 0,-272-37 0,317 37 0,1-2 0,-66-28 0,-3-2 0,68 30 0,0 1 0,0 3 0,-1 1 0,-64-2 0,61 5 0,1-1 0,-79-21 0,-19-3 0,-3 17 0,13 2 0,52 3-319,-85 5 0,137 2-408,2 1-6099</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9:07.600"/>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7T13:54:11.275"/>
    </inkml:context>
    <inkml:brush xml:id="br0">
      <inkml:brushProperty name="width" value="0.05" units="cm"/>
      <inkml:brushProperty name="height" value="0.05" units="cm"/>
      <inkml:brushProperty name="color" value="#E71224"/>
    </inkml:brush>
  </inkml:definitions>
  <inkml:trace contextRef="#ctx0" brushRef="#br0">203 273 24575,'3'-1'0,"0"1"0,0-1 0,0 1 0,-1-1 0,1 0 0,0 0 0,0-1 0,0 1 0,-1 0 0,1-1 0,-1 0 0,1 1 0,-1-1 0,0 0 0,0 0 0,1-1 0,-1 1 0,-1 0 0,1-1 0,0 1 0,-1-1 0,1 1 0,-1-1 0,2-4 0,-2 5 0,0-1 0,0 0 0,0 1 0,0-1 0,-1 0 0,1 1 0,-1-1 0,1 0 0,-1 1 0,0-1 0,0 0 0,-1 0 0,1 1 0,0-1 0,-1 0 0,0 0 0,1 1 0,-1-1 0,0 1 0,0-1 0,-1 1 0,1-1 0,0 1 0,-1 0 0,0-1 0,-3-3 0,0 3 0,1 0 0,-1 0 0,0 0 0,0 1 0,0-1 0,-1 1 0,1 1 0,0-1 0,-1 1 0,-7-2 0,-8 1 0,-29 0 0,47 2 0,-1 0 0,0 0 0,0 0 0,1 0 0,-1 1 0,0 0 0,0 0 0,0 0 0,0 0 0,1 1 0,-1-1 0,1 1 0,-1 0 0,1 0 0,0 0 0,0 1 0,-1-1 0,-2 4 0,2-1 0,0 0 0,0 0 0,1 0 0,-1 1 0,1 0 0,0-1 0,0 1 0,1 0 0,-3 12 0,2-8 0,1 1 0,0-1 0,1 1 0,1-1 0,-1 1 0,2-1 0,-1 1 0,2-1 0,-1 0 0,1 1 0,1-1 0,0 0 0,4 10 0,-4-14 0,1-1 0,-1 1 0,1-1 0,0 0 0,1-1 0,-1 1 0,1-1 0,0 1 0,0-1 0,0-1 0,0 1 0,1-1 0,0 0 0,0 0 0,-1-1 0,1 0 0,1 0 0,11 3 0,0-2 0,0-1 0,0 0 0,0-2 0,0 0 0,26-3 0,-40 3 0,0-1 0,0 0 0,0 1 0,-1-1 0,1 0 0,0-1 0,-1 1 0,1-1 0,-1 0 0,0 1 0,1-1 0,2-3 0,-4 3 0,-1 1 0,0 0 0,0-1 0,0 1 0,0-1 0,0 1 0,0-1 0,-1 1 0,1-1 0,0 0 0,-1 1 0,1-1 0,-1 0 0,0 1 0,1-1 0,-1 0 0,0 0 0,0 1 0,0-1 0,0 0 0,-1 0 0,1 1 0,0-1 0,-1 0 0,1 1 0,-1-1 0,-1-2 0,-1-2 0,0 0 0,0 1 0,-1-1 0,0 1 0,0 0 0,0 0 0,-1 0 0,1 1 0,-1 0 0,0 0 0,0 0 0,-1 0 0,1 1 0,-1 0 0,0 0 0,0 0 0,0 1 0,0 0 0,0 0 0,-1 1 0,-7-2 0,-9 0 0,0 0 0,-1 2 0,1 0 0,-34 4 0,57-3 0,-1 0 0,1 0 0,0 0 0,0 0 0,0 0 0,0 0 0,0 0 0,0 0 0,0 0 0,0 0 0,-1 0 0,1 0 0,0 0 0,0 0 0,0 0 0,0 0 0,0 0 0,0 0 0,0 0 0,0 0 0,-1 0 0,1 0 0,0 0 0,0 0 0,0 0 0,0 0 0,0 0 0,0-1 0,0 1 0,0 0 0,0 0 0,0 0 0,0 0 0,0 0 0,-1 0 0,1 0 0,0 0 0,0-1 0,0 1 0,0 0 0,0 0 0,0 0 0,0 0 0,0 0 0,0 0 0,0 0 0,0 0 0,0-1 0,0 1 0,0 0 0,0 0 0,0 0 0,1 0 0,-1 0 0,0 0 0,0 0 0,0 0 0,0-1 0,0 1 0,0 0 0,0 0 0,0 0 0,0 0 0,0 0 0,0 0 0,0 0 0,1 0 0,9-12 0,-7 9 0,1 0 0,0 0 0,0 1 0,-1-1 0,7-2 0,-8 4 0,1 1 0,-1 0 0,0-1 0,1 1 0,-1 0 0,0 1 0,0-1 0,1 0 0,-1 0 0,0 1 0,0 0 0,0-1 0,1 1 0,-1 0 0,0 0 0,0 0 0,0 0 0,0 0 0,3 3 0,4 4 0,1 0 0,12 16 0,8 5 0,-27-27 0,-1 0 0,1 0 0,0 0 0,0 0 0,0-1 0,0 1 0,0-1 0,6 2 0,-8-3 0,0 0 0,0 0 0,0 0 0,0 0 0,0 0 0,0 0 0,0-1 0,0 1 0,1 0 0,-1-1 0,0 1 0,0 0 0,-1-1 0,1 1 0,0-1 0,0 0 0,0 1 0,0-1 0,0 0 0,0 1 0,-1-1 0,1 0 0,0 0 0,-1 0 0,1 1 0,-1-1 0,1 0 0,-1 0 0,1 0 0,-1 0 0,1 0 0,-1-2 0,5-11 0,-1 0 0,-1 1 0,-1-2 0,2-25 0,-3-64 0,-1 64 0,-2 9 0,1 24 0,0 0 0,1-1 0,0 1 0,1-8 0,-4 38 0,1 1 0,3 46 0,1-19 0,-5-7 0,-2 1 0,-19 79 0,0 8 0,23-129 0,0 1 0,1 0 0,0 0 0,0 0 0,0 0 0,1 5 0,-1-9 0,0 0 0,0 0 0,1 0 0,-1 1 0,0-1 0,0 0 0,0 0 0,0 0 0,0 0 0,0 0 0,0 0 0,0 0 0,0 1 0,0-1 0,0 0 0,1 0 0,-1 0 0,0 0 0,0 0 0,0 0 0,0 0 0,0 0 0,0 0 0,1 0 0,-1 0 0,0 0 0,0 0 0,0 0 0,0 0 0,0 0 0,1 0 0,-1 0 0,0 0 0,0 0 0,0 0 0,0 0 0,0 0 0,0 0 0,1 0 0,-1 0 0,0 0 0,0 0 0,0 0 0,0 0 0,0 0 0,0 0 0,1 0 0,-1 0 0,0 0 0,0-1 0,0 1 0,0 0 0,12-17 0,5-18 0,-1-2 0,-2 1 0,11-43 0,23-126 0,-26 102 0,-20 92 0,5-16 0,-7 26 0,0 0 0,1 0 0,-1 0 0,1 0 0,-1 0 0,1 0 0,-1 0 0,1 0 0,-1 0 0,1 0 0,0 1 0,0-1 0,-1 0 0,1 0 0,0 1 0,0-1 0,2-1 0,-3 2 0,1 0 0,-1 0 0,0 0 0,1 0 0,-1 0 0,1 0 0,-1 1 0,1-1 0,-1 0 0,0 0 0,1 0 0,-1 0 0,1 0 0,-1 1 0,0-1 0,1 0 0,-1 0 0,0 1 0,1-1 0,-1 0 0,0 1 0,1-1 0,-1 0 0,0 1 0,0-1 0,1 0 0,-1 1 0,0-1 0,0 0 0,0 1 0,0-1 0,1 1 0,3 15 0,-3-11 0,-1 0 0,-1 0 0,1 0 0,-1 0 0,0 0 0,0 0 0,0 0 0,-1 0 0,1 0 0,-1 0 0,-1-1 0,1 1 0,-5 6 0,-1 2 0,-1 0 0,-1-1 0,-12 13 0,18-20 0,-1-1 0,0-1 0,1 1 0,-1-1 0,0 1 0,-1-1 0,1-1 0,0 1 0,-1-1 0,0 0 0,1 0 0,-1-1 0,-8 2 0,-5-2 0,1 0 0,0-1 0,-19-2 0,22 0 0,0 1 0,1 1 0,-1 0 0,0 1 0,-19 4 0,31-4 0,1-1 0,-1 1 0,0 0 0,1 0 0,-1 0 0,1 1 0,-1-1 0,1 0 0,0 1 0,-1 0 0,1 0 0,0-1 0,0 1 0,0 0 0,0 1 0,0-1 0,1 0 0,-1 0 0,1 1 0,-1-1 0,1 1 0,-2 4 0,3-5 0,0 0 0,0 0 0,0 0 0,0 1 0,0-1 0,0 0 0,1 0 0,-1 0 0,1 0 0,-1 0 0,1 0 0,0 0 0,0 0 0,-1 0 0,2 0 0,-1 0 0,0 0 0,0-1 0,0 1 0,1-1 0,-1 1 0,1-1 0,0 1 0,-1-1 0,1 0 0,0 1 0,0-1 0,-1 0 0,5 1 0,6 4 0,-1 1 0,1 0 0,-2 1 0,1 0 0,-1 0 0,0 1 0,-1 1 0,0-1 0,15 22 0,-13-15 0,-1 0 0,1-1 0,1 0 0,0-1 0,0 0 0,26 20 0,-37-32 0,1-1 0,0 0 0,-1 1 0,1-1 0,0 0 0,0 0 0,0-1 0,0 1 0,0 0 0,0 0 0,0-1 0,0 0 0,0 1 0,0-1 0,0 0 0,0 0 0,0 0 0,0 0 0,0 0 0,1 0 0,-1-1 0,3 0 0,-4 0 0,1-1 0,0 1 0,-1 0 0,0-1 0,1 1 0,-1 0 0,0-1 0,0 0 0,0 1 0,0-1 0,0 0 0,0 1 0,0-1 0,-1 0 0,1 0 0,0 0 0,-1 0 0,0 0 0,1 0 0,-1 1 0,0-1 0,0-4 0,1-15-1365,2 4-5461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9:07.600"/>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9:07.600"/>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2:19:07.600"/>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8T17:46:47.696"/>
    </inkml:context>
    <inkml:brush xml:id="br0">
      <inkml:brushProperty name="width" value="0.05" units="cm"/>
      <inkml:brushProperty name="height" value="0.05" units="cm"/>
      <inkml:brushProperty name="color" value="#E71224"/>
    </inkml:brush>
  </inkml:definitions>
  <inkml:trace contextRef="#ctx0" brushRef="#br0">406 1 24575,'-2'2'0,"1"0"0,-1 1 0,0-1 0,0 0 0,0 0 0,0 0 0,0-1 0,0 1 0,0 0 0,-1-1 0,1 1 0,0-1 0,-1 0 0,0 0 0,1 0 0,-1 0 0,1 0 0,-1-1 0,-4 1 0,-8 1 0,1-1 0,-22-1 0,23 0 0,-198-1 0,209 1 0,-1 0 0,1 0 0,-1 0 0,1 1 0,-1 0 0,1-1 0,-1 1 0,1 0 0,-1 0 0,1 0 0,0 0 0,0 1 0,0-1 0,-1 0 0,1 1 0,0 0 0,1 0 0,-1-1 0,0 1 0,1 0 0,-1 0 0,1 0 0,-1 1 0,1-1 0,0 0 0,0 0 0,0 1 0,0-1 0,0 1 0,0 2 0,-2 9 0,1 0 0,0 0 0,0 0 0,2 18 0,0-19 0,1 460 0,1-174 0,-2 2592 0,1-2864 0,6 35 0,2 20 0,-9-75 0,0 0 0,1 0 0,-1 0 0,2 0 0,-1 0 0,1-1 0,4 11 0,-5-14 0,0-1 0,1 1 0,-1-1 0,1 0 0,0 0 0,0 0 0,0 0 0,0 0 0,0 0 0,0 0 0,0 0 0,0-1 0,1 1 0,-1-1 0,1 0 0,-1 0 0,1 0 0,-1 0 0,1 0 0,0 0 0,0-1 0,2 1 0,26 1 0,0-1 0,43-3 0,0-1 0,226 3-1365,-278 0-5461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8T17:46:50.736"/>
    </inkml:context>
    <inkml:brush xml:id="br0">
      <inkml:brushProperty name="width" value="0.05" units="cm"/>
      <inkml:brushProperty name="height" value="0.05" units="cm"/>
      <inkml:brushProperty name="color" value="#E71224"/>
    </inkml:brush>
  </inkml:definitions>
  <inkml:trace contextRef="#ctx0" brushRef="#br0">0 0 24575,'390'8'29,"-74"-1"-177,1776-4 194,-1168-4 27,-850 1-73,0 3 0,0 3 0,84 19 0,267 44 0,6-31 0,-404-35 0,32 8 0,-31-5 0,34 3 0,460 1 0,-195-10 0,-235 2 60,507 8-1485,-583-10-5401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8T17:46:53.882"/>
    </inkml:context>
    <inkml:brush xml:id="br0">
      <inkml:brushProperty name="width" value="0.05" units="cm"/>
      <inkml:brushProperty name="height" value="0.05" units="cm"/>
      <inkml:brushProperty name="color" value="#E71224"/>
    </inkml:brush>
  </inkml:definitions>
  <inkml:trace contextRef="#ctx0" brushRef="#br0">0 194 24575,'56'-3'0,"0"-2"0,73-16 0,-18 2 0,390-42 0,3 38 0,-397 24 0,158 3 0,-214-1 0,0 4 0,0 1 0,-1 2 0,0 3 0,-1 2 0,-1 2 0,0 2 0,89 50 0,-82-37 0,2-3 0,102 37 0,-121-53 0,0-3 0,1-1 0,0-2 0,0-2 0,62 1 0,140-20 0,-203 10 0,-1-1 0,0-1 0,0-3 0,43-15 0,-57 17 0,-1 1 0,1 1 0,27-3 0,39-9 0,-64 9 0,-1-1 0,1-1 0,-2-1 0,39-24 0,63-31 0,8-5 0,-101 51 0,57-25 0,-77 40-227,1 0-1,0 2 1,0-1-1,0 2 1,21-3-1,-18 4-6598</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0:42:48.595"/>
    </inkml:context>
    <inkml:brush xml:id="br0">
      <inkml:brushProperty name="width" value="0.05" units="cm"/>
      <inkml:brushProperty name="height" value="0.05" units="cm"/>
      <inkml:brushProperty name="color" value="#E71224"/>
    </inkml:brush>
  </inkml:definitions>
  <inkml:trace contextRef="#ctx0" brushRef="#br0">1357 2 24575,'-14'0'0,"-5"-1"0,1 1 0,0 0 0,0 2 0,0 0 0,0 1 0,0 1 0,-19 7 0,13-3 0,0-1 0,-1 0 0,0-2 0,0-1 0,-28 0 0,-129-4 0,78-2 0,-296 2 0,394 0 0,0 1 0,-1 0 0,1 0 0,0 0 0,0 1 0,0 0 0,0 0 0,0 1 0,0-1 0,0 1 0,1 1 0,-7 4 0,-7 7 0,1 0 0,-16 19 0,5-5 0,24-24 0,-14 12 0,0 2 0,2 0 0,-21 28 0,33-40 0,1 0 0,0 0 0,0 1 0,1 0 0,0 0 0,0 0 0,1 0 0,0 0 0,0 0 0,1 1 0,0-1 0,1 1 0,0-1 0,1 12 0,-1-17 0,0 0 0,1 0 0,0 0 0,-1 0 0,1 0 0,1 0 0,-1 0 0,0-1 0,0 1 0,1 0 0,0-1 0,-1 1 0,1-1 0,0 1 0,0-1 0,1 0 0,-1 0 0,0 0 0,1 0 0,3 2 0,3 1 0,1-1 0,0 0 0,0 0 0,16 3 0,23 9 0,-31-8 0,0 0 0,1-1 0,0-1 0,0-1 0,0-1 0,26 3 0,368-2 0,-216-8 0,339 3 0,-530 0 0,0 0 0,0 0 0,0-1 0,0 1 0,0-2 0,0 1 0,8-3 0,-12 3 0,0 0 0,0 0 0,0 0 0,-1-1 0,1 1 0,0-1 0,0 1 0,-1-1 0,1 1 0,-1-1 0,1 0 0,-1 0 0,0 0 0,0 0 0,0 0 0,0 0 0,0 0 0,0 0 0,0 0 0,-1 0 0,1 0 0,-1-1 0,1-1 0,0-9 0,0-1 0,0 1 0,-1-1 0,-1 1 0,0-1 0,-1 1 0,-1 0 0,0 0 0,0 0 0,-2 0 0,1 0 0,-10-16 0,9 20 0,-1 0 0,0 0 0,0 0 0,-1 1 0,0 0 0,-1 0 0,0 1 0,0 0 0,0 0 0,-1 1 0,0 0 0,0 0 0,-1 1 0,1 1 0,-21-8 0,20 9 43,1-1 0,0 0-1,0 0 1,0-1 0,1 0-1,-1-1 1,-12-11 0,0-3-873,-24-30 1,44 49 781,-15-18-6778</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0:50:03.966"/>
    </inkml:context>
    <inkml:brush xml:id="br0">
      <inkml:brushProperty name="width" value="0.05" units="cm"/>
      <inkml:brushProperty name="height" value="0.05" units="cm"/>
      <inkml:brushProperty name="color" value="#E71224"/>
    </inkml:brush>
  </inkml:definitions>
  <inkml:trace contextRef="#ctx0" brushRef="#br0">0 1 24575,'20'1'0,"0"1"0,0 1 0,-1 1 0,25 8 0,-18-4 0,49 7 0,344-4 0,-312-11 0,1589-2 0,-1550 9 0,233 41 0,-227-25 0,128-2 0,-204-18 0,700 5 0,-474-10 0,-6 3 0,315-2 0,-347-8 0,129-1 0,544 11 0,-828-10 0,-18 1 0,384 5 57,-301 4-1479,-121-1-5404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35:43.033"/>
    </inkml:context>
    <inkml:brush xml:id="br0">
      <inkml:brushProperty name="width" value="0.05" units="cm"/>
      <inkml:brushProperty name="height" value="0.05" units="cm"/>
      <inkml:brushProperty name="color" value="#E71224"/>
    </inkml:brush>
  </inkml:definitions>
  <inkml:trace contextRef="#ctx0" brushRef="#br0">1 55 24575,'1'48'0,"3"1"0,2-1 0,2-1 0,19 67 0,-8-43 0,14 100 0,-12-42 0,-20-125 0,-1 0 0,1-1 0,0 1 0,0 0 0,0-1 0,1 1 0,-1-1 0,1 0 0,0 1 0,0-1 0,0 0 0,0 0 0,0 0 0,1-1 0,0 1 0,-1 0 0,1-1 0,3 3 0,1-2 0,0 1 0,0-1 0,1-1 0,-1 1 0,0-1 0,1 0 0,0-1 0,9 1 0,114 7 0,148-8 0,-147-3 0,2495-3 0,-2208 5 0,-311 5 0,170 31 0,-249-32 0,200 40 0,-175-34 0,-10-1 0,0-2 0,74 3 0,1101-13 0,-760 4 0,-455-1 0,0 0 0,0 0 0,0 0 0,-1 0 0,1-1 0,0 0 0,0 0 0,0 0 0,-1 0 0,1 0 0,-1-1 0,7-3 0,-8 3 0,1-1 0,-1 0 0,0 1 0,0-1 0,0 0 0,0 0 0,0 0 0,-1 0 0,1 0 0,-1 0 0,0-1 0,0 1 0,0 0 0,0-1 0,0-3 0,1-9 0,0-1 0,-2 1 0,1-1 0,-4-25 0,-15-68 0,10 65 0,4 24 0,-13-76 0,3-2 0,-1-137 0,16 147 0,-1 87 0,0 1 0,0-1 0,-1 0 0,1 1 0,0-1 0,-1 0 0,1 1 0,-1-1 0,0 0 0,1 1 0,-1-1 0,0 1 0,0 0 0,0-1 0,0 1 0,0 0 0,0-1 0,-1 1 0,0-1 0,-3-1 0,1 1 0,0 0 0,-1 0 0,1 0 0,-1 0 0,-7-1 0,-32-5 0,0 2 0,-79-1 0,106 6 0,-1046-3-723,530 9 474,-2330-5 367,2610 12 309,207-6-320,0 2 0,1 2 0,-63 22-1,-71 25-106,144-49 0,0-1 0,0-2 0,-45 1 0,-63 5 0,4 1 0,-162-12 238,137-1-1841,136 1-5223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0:50:07.450"/>
    </inkml:context>
    <inkml:brush xml:id="br0">
      <inkml:brushProperty name="width" value="0.05" units="cm"/>
      <inkml:brushProperty name="height" value="0.05" units="cm"/>
      <inkml:brushProperty name="color" value="#E71224"/>
    </inkml:brush>
  </inkml:definitions>
  <inkml:trace contextRef="#ctx0" brushRef="#br0">0 21 24575,'0'-1'0,"1"1"0,-1-1 0,0 0 0,1 1 0,-1-1 0,0 1 0,1-1 0,-1 1 0,1-1 0,-1 1 0,1-1 0,-1 1 0,1-1 0,0 1 0,-1-1 0,1 1 0,-1 0 0,1 0 0,0-1 0,-1 1 0,1 0 0,0 0 0,-1-1 0,1 1 0,0 0 0,0 0 0,23-3 0,-20 3 0,319-6 0,-189 8 0,912-2 0,-789 20 0,-126-5 0,55 5 0,-72 3 0,-1 1 0,54-15 0,-9-1 0,-102-4 323,18 3-2011,-55-3-5138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0:50:09.847"/>
    </inkml:context>
    <inkml:brush xml:id="br0">
      <inkml:brushProperty name="width" value="0.05" units="cm"/>
      <inkml:brushProperty name="height" value="0.05" units="cm"/>
      <inkml:brushProperty name="color" value="#E71224"/>
    </inkml:brush>
  </inkml:definitions>
  <inkml:trace contextRef="#ctx0" brushRef="#br0">1 19 24575,'157'0'0,"19"0"0,65 0-454,9855 0 908,-9887-9-454,-28 0 0,334 9-1365,-493 0-5461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0:50:11.657"/>
    </inkml:context>
    <inkml:brush xml:id="br0">
      <inkml:brushProperty name="width" value="0.05" units="cm"/>
      <inkml:brushProperty name="height" value="0.05" units="cm"/>
      <inkml:brushProperty name="color" value="#E71224"/>
    </inkml:brush>
  </inkml:definitions>
  <inkml:trace contextRef="#ctx0" brushRef="#br0">1 22 24575,'2'-2'0,"1"1"0,-1-1 0,1 1 0,-1 0 0,1 0 0,-1 0 0,1 0 0,0 1 0,0-1 0,-1 1 0,1 0 0,0 0 0,0 0 0,2 0 0,7-1 0,549-8 0,-362 11 0,1690-2-1365,-1869 0-5461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0:50:40.609"/>
    </inkml:context>
    <inkml:brush xml:id="br0">
      <inkml:brushProperty name="width" value="0.05" units="cm"/>
      <inkml:brushProperty name="height" value="0.05" units="cm"/>
      <inkml:brushProperty name="color" value="#33CCFF"/>
    </inkml:brush>
  </inkml:definitions>
  <inkml:trace contextRef="#ctx0" brushRef="#br0">1 1 24575,'17'0'0,"1"2"0,24 5 0,13 1 0,480 41-958,-92-9 247,1357 37 1032,224-82 760,-1214 6-814,-427-9 61,-83-1-2021,-222 9-5133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0:50:41.793"/>
    </inkml:context>
    <inkml:brush xml:id="br0">
      <inkml:brushProperty name="width" value="0.05" units="cm"/>
      <inkml:brushProperty name="height" value="0.05" units="cm"/>
      <inkml:brushProperty name="color" value="#33CCFF"/>
    </inkml:brush>
  </inkml:definitions>
  <inkml:trace contextRef="#ctx0" brushRef="#br0">1 202 24575,'220'0'0,"1"0"0,83 0-690,73 0-2070,5791 0-4022,-6034 0 6714,502-8 586,-8-52 4745,-487 29-2847,-2-1-743,-138 32-1672,537-69-937,-501 68-5890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0:50:56.533"/>
    </inkml:context>
    <inkml:brush xml:id="br0">
      <inkml:brushProperty name="width" value="0.05" units="cm"/>
      <inkml:brushProperty name="height" value="0.05" units="cm"/>
      <inkml:brushProperty name="color" value="#33CCFF"/>
    </inkml:brush>
  </inkml:definitions>
  <inkml:trace contextRef="#ctx0" brushRef="#br0">6510 10 24575,'-6'-1'0,"0"0"0,-1 0 0,1 0 0,0 1 0,-1 0 0,1-1 0,-1 1 0,-8 0 0,-7 0 0,-690-4 0,479 5 0,-2966-1 0,3157 1 0,-82 6 0,13 0 0,-139-6 0,134-2 0,-273 6 0,-167-2 0,344-3 0,169 0 0,-71 1 0,99-1 0,1 1 0,0 0 0,0 1 0,1-1 0,-1 1 0,-13 3 0,11-2 0,-8 2 0,0 0 0,1 0 0,-30 10 0,47-13 0,0 0 0,1 1 0,0-1 0,0 0 0,0 1 0,1-1 0,-1 1 0,1-1 0,1 1 0,-1 0 0,1 0 0,1-1 0,-1 1 0,1 0 0,0 0 0,1 0 0,-1 4 0,0 10 0,5 22 0,0-5 0,-4-16 0,0-5 0,5 20 0,-3-29 0,1 1 0,0-1 0,1 0 0,0 0 0,0 0 0,1 0 0,1 0 0,8 6 0,-1-2 0,2 0 0,22 10 0,-29-15 0,2 0 0,-1 0 0,1 0 0,0 0 0,0-1 0,1 1 0,12 1 0,4 1 0,1-2 0,50 5 0,59 1 0,-96-7 0,306 8 0,6-10 0,-125-1 0,7556 1 0,-7746-2 0,-1 1 0,0-2 0,0 0 0,63-9 0,-73 8 0,-13 3 0,3-1 0,0 0 0,0-1 0,-1 0 0,21-4 0,-32 6 0,0 0 0,-1 0 0,0 0 0,1-1 0,-1 1 0,0 0 0,0-1 0,-1 1 0,1 0 0,-1-1 0,0 1 0,0-1 0,0 0 0,0 1 0,0-1 0,-1 0 0,0 1 0,0-1 0,0 0 0,0 0 0,-1 0 0,1-2 0,-10-63 0,7 52 0,1 13 0,0-1 0,0 1 0,0-1 0,-1 1 0,0 0 0,0-1 0,-1 1 0,1 0 0,-5-3 0,-34-18 0,14 9 0,10 5 0,0 1 0,-1-1 0,-1 1 0,-29-9 0,31 12 0,-4-3 0,-35-8 0,47 14 0,0 0 0,-1 0 0,0 0 0,1 1 0,-1-1 0,-1 1 0,-13-1 0,-43 0 0,-121 2 0,82 1 0,-1641-1 0,1723 0 0,0-2 0,1 1 0,-1-1 0,-36-5 0,-22-2 0,57 6 0,0 0 0,-29-6 0,35 6 0,-1-1 0,0 2 0,0-1 0,-34-1 0,28 2 0,0 0 0,1-1 0,-26-4 0,-49-5 0,-19 1-1365,92 7-5461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0:59:48.684"/>
    </inkml:context>
    <inkml:brush xml:id="br0">
      <inkml:brushProperty name="width" value="0.05" units="cm"/>
      <inkml:brushProperty name="height" value="0.05" units="cm"/>
      <inkml:brushProperty name="color" value="#E71224"/>
    </inkml:brush>
  </inkml:definitions>
  <inkml:trace contextRef="#ctx0" brushRef="#br0">2 23 24575,'0'0'0,"0"0"0,-1-1 0,1 1 0,0 0 0,0 0 0,0 0 0,0 0 0,0-1 0,0 1 0,0 0 0,0 0 0,0 0 0,0 0 0,0-1 0,0 1 0,0 0 0,0 0 0,0 0 0,0-1 0,0 1 0,0 0 0,0 0 0,0 0 0,0 0 0,0-1 0,0 1 0,0 0 0,0 0 0,0 0 0,0 0 0,1-1 0,-1 1 0,0 0 0,0 0 0,0 0 0,0 0 0,0 0 0,0-1 0,1 1 0,-1 0 0,0 0 0,0 0 0,0 0 0,0 0 0,1 0 0,-1 0 0,0 0 0,0 0 0,0 0 0,1 0 0,-1 0 0,0 0 0,0 0 0,0 0 0,0 0 0,1 0 0,-1 0 0,17-3 0,-16 3 0,358-9 0,-230 11 0,5030-2 0,-5103-2-1365,-34-2-5461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0:59:51.010"/>
    </inkml:context>
    <inkml:brush xml:id="br0">
      <inkml:brushProperty name="width" value="0.05" units="cm"/>
      <inkml:brushProperty name="height" value="0.05" units="cm"/>
      <inkml:brushProperty name="color" value="#E71224"/>
    </inkml:brush>
  </inkml:definitions>
  <inkml:trace contextRef="#ctx0" brushRef="#br0">1 18 24575,'0'0'0,"1"-1"0,0 0 0,-1 0 0,1 1 0,0-1 0,-1 0 0,1 1 0,0-1 0,0 1 0,0-1 0,-1 1 0,1-1 0,0 1 0,0 0 0,0 0 0,0-1 0,0 1 0,0 0 0,0 0 0,0 0 0,0 0 0,0 0 0,1 0 0,0-1 0,70-5 0,122 4 0,-104 3 0,1616 0 0,-1432 15 0,8 1 0,-263-16 0,-1 1 0,1 1 0,-1 0 0,34 12 0,-32-8 0,1-2 0,-1 0 0,29 2 0,121-6 233,-79-3-1831,-69 2-5228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0:59:52.069"/>
    </inkml:context>
    <inkml:brush xml:id="br0">
      <inkml:brushProperty name="width" value="0.05" units="cm"/>
      <inkml:brushProperty name="height" value="0.05" units="cm"/>
      <inkml:brushProperty name="color" value="#E71224"/>
    </inkml:brush>
  </inkml:definitions>
  <inkml:trace contextRef="#ctx0" brushRef="#br0">0 51 24575,'416'22'0,"-133"-4"0,1003-7 0,-805-13 0,-19-12 0,-7-43 0,-425 51 102,101-14-1569,-108 18-5359</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0:59:53.424"/>
    </inkml:context>
    <inkml:brush xml:id="br0">
      <inkml:brushProperty name="width" value="0.05" units="cm"/>
      <inkml:brushProperty name="height" value="0.05" units="cm"/>
      <inkml:brushProperty name="color" value="#E71224"/>
    </inkml:brush>
  </inkml:definitions>
  <inkml:trace contextRef="#ctx0" brushRef="#br0">1 1 24575,'46'0'0,"340"12"0,330 26-314,4-37-160,-397-3 397,4155 1 719,-4205 18-419,-37-1-223,-94-16-1365,-115-1-5461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36:25.715"/>
    </inkml:context>
    <inkml:brush xml:id="br0">
      <inkml:brushProperty name="width" value="0.05" units="cm"/>
      <inkml:brushProperty name="height" value="0.05" units="cm"/>
      <inkml:brushProperty name="color" value="#008C3A"/>
    </inkml:brush>
  </inkml:definitions>
  <inkml:trace contextRef="#ctx0" brushRef="#br0">1 109 24575,'255'2'0,"279"-4"0,-243-23 0,-68 3 0,-204 21 54,-8 0 14,1 1-1,0-2 1,13-3-1,-21 4-197,-1 0 0,1-1 0,0 1 0,0-1 0,-1 0 0,1 0 1,-1 0-1,0-1 0,1 1 0,-1-1 0,0 0 0,4-5 0,8-13-6696</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0:59:54.266"/>
    </inkml:context>
    <inkml:brush xml:id="br0">
      <inkml:brushProperty name="width" value="0.05" units="cm"/>
      <inkml:brushProperty name="height" value="0.05" units="cm"/>
      <inkml:brushProperty name="color" value="#E71224"/>
    </inkml:brush>
  </inkml:definitions>
  <inkml:trace contextRef="#ctx0" brushRef="#br0">1 0 24575,'6964'0'-3504,"-6931"0"-1183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0:59:55.192"/>
    </inkml:context>
    <inkml:brush xml:id="br0">
      <inkml:brushProperty name="width" value="0.05" units="cm"/>
      <inkml:brushProperty name="height" value="0.05" units="cm"/>
      <inkml:brushProperty name="color" value="#E71224"/>
    </inkml:brush>
  </inkml:definitions>
  <inkml:trace contextRef="#ctx0" brushRef="#br0">1 16 24575,'19'0'0,"45"0"0,60 0 0,64 0 0,50 0 0,38 0-2600,27 0 2600,1 0 0,-25 0 0,-48 0 0,-58 0 163,-56-2-163,-48-5 0,-35 0-5754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0:59:58.363"/>
    </inkml:context>
    <inkml:brush xml:id="br0">
      <inkml:brushProperty name="width" value="0.05" units="cm"/>
      <inkml:brushProperty name="height" value="0.05" units="cm"/>
      <inkml:brushProperty name="color" value="#33CCFF"/>
    </inkml:brush>
  </inkml:definitions>
  <inkml:trace contextRef="#ctx0" brushRef="#br0">0 0 24575,'3680'0'0,"-3391"17"299,-95-3-1963,-157-12-5162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0:59:59.565"/>
    </inkml:context>
    <inkml:brush xml:id="br0">
      <inkml:brushProperty name="width" value="0.05" units="cm"/>
      <inkml:brushProperty name="height" value="0.05" units="cm"/>
      <inkml:brushProperty name="color" value="#33CCFF"/>
    </inkml:brush>
  </inkml:definitions>
  <inkml:trace contextRef="#ctx0" brushRef="#br0">1 0 24575,'0'1'0,"0"0"0,0-1 0,1 1 0,-1 0 0,0 0 0,0-1 0,1 1 0,-1 0 0,0-1 0,1 1 0,-1-1 0,1 1 0,-1 0 0,0-1 0,1 1 0,0-1 0,-1 1 0,1-1 0,-1 1 0,1-1 0,0 0 0,-1 1 0,1-1 0,0 0 0,1 1 0,23 6 0,-18-6 0,57 9 0,82 3 0,469 8-623,6-20-311,-348-2 786,5536-1 488,-5758 2-7166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1:00:01.051"/>
    </inkml:context>
    <inkml:brush xml:id="br0">
      <inkml:brushProperty name="width" value="0.05" units="cm"/>
      <inkml:brushProperty name="height" value="0.05" units="cm"/>
      <inkml:brushProperty name="color" value="#33CCFF"/>
    </inkml:brush>
  </inkml:definitions>
  <inkml:trace contextRef="#ctx0" brushRef="#br0">1 33 24575,'1026'0'0,"-978"-2"0,69-12 0,-70 6 0,72-1 0,268 10-1365,-369-1-5461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1:02:19.271"/>
    </inkml:context>
    <inkml:brush xml:id="br0">
      <inkml:brushProperty name="width" value="0.05" units="cm"/>
      <inkml:brushProperty name="height" value="0.05" units="cm"/>
      <inkml:brushProperty name="color" value="#E71224"/>
    </inkml:brush>
  </inkml:definitions>
  <inkml:trace contextRef="#ctx0" brushRef="#br0">0 1 24575,'1'9'0,"0"1"0,1 0 0,2 9 0,2 8 0,27 155 0,-24-103 0,1 91 0,-3-13 0,1-12 0,-8 442 0,-3-539 0,-10 62 0,2-32 0,2-9 280,3-32-1102,-2 46-1,8-65-6003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1:02:21.784"/>
    </inkml:context>
    <inkml:brush xml:id="br0">
      <inkml:brushProperty name="width" value="0.05" units="cm"/>
      <inkml:brushProperty name="height" value="0.05" units="cm"/>
      <inkml:brushProperty name="color" value="#E71224"/>
    </inkml:brush>
  </inkml:definitions>
  <inkml:trace contextRef="#ctx0" brushRef="#br0">1 1 24575,'126'38'0,"26"-4"-658,257 26-1,161-25-657,364-17 1319,8-22-27,-237-1-224,2082 5 1785,-2639 0-8363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1:21:17.449"/>
    </inkml:context>
    <inkml:brush xml:id="br0">
      <inkml:brushProperty name="width" value="0.05" units="cm"/>
      <inkml:brushProperty name="height" value="0.05" units="cm"/>
      <inkml:brushProperty name="color" value="#E71224"/>
    </inkml:brush>
  </inkml:definitions>
  <inkml:trace contextRef="#ctx0" brushRef="#br0">0 0 24575,'2787'0'-1745,"-2031"21"1745,337 43 6,3-34-322,320-33 1006,-1385 3-7516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1:21:19.317"/>
    </inkml:context>
    <inkml:brush xml:id="br0">
      <inkml:brushProperty name="width" value="0.05" units="cm"/>
      <inkml:brushProperty name="height" value="0.05" units="cm"/>
      <inkml:brushProperty name="color" value="#E71224"/>
    </inkml:brush>
  </inkml:definitions>
  <inkml:trace contextRef="#ctx0" brushRef="#br0">1 0 24575,'77'13'0,"515"38"-451,-24-3 31,-492-40 420,551 45 0,-205-13-12,-171-12 169,92-7 349,-49-4-286,368-5-220,-446-13 0,-193 1 0,53 0 0,0-2 0,133-22 0,-159 13-341,-1-3 0,0-2-1,86-40 1,-113 45-6485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1:21:37.285"/>
    </inkml:context>
    <inkml:brush xml:id="br0">
      <inkml:brushProperty name="width" value="0.05" units="cm"/>
      <inkml:brushProperty name="height" value="0.05" units="cm"/>
      <inkml:brushProperty name="color" value="#E71224"/>
    </inkml:brush>
  </inkml:definitions>
  <inkml:trace contextRef="#ctx0" brushRef="#br0">0 0 24575,'441'14'40,"-137"-3"-258,1607-2-1858,-1195-11 1592,90-6-215,37-1 3451,-352 10-3432,-468-1-6146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6T21:36:26.958"/>
    </inkml:context>
    <inkml:brush xml:id="br0">
      <inkml:brushProperty name="width" value="0.05" units="cm"/>
      <inkml:brushProperty name="height" value="0.05" units="cm"/>
      <inkml:brushProperty name="color" value="#008C3A"/>
    </inkml:brush>
  </inkml:definitions>
  <inkml:trace contextRef="#ctx0" brushRef="#br0">0 1 24575,'12'0'0,"0"2"0,-1-1 0,1 2 0,0-1 0,21 9 0,-4-1 0,244 53 59,11-21-254,-234-36 93,953 71-1255,13-71 1559,-874-6-196,1851-1 414,-1451 26 65,-103-2-104,-259-20-341,236 11 21,220-3-61,-404-13 0,191 4 0,459-5 0,-786-1-682,139-25-1,-152 13-6143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1:21:38.068"/>
    </inkml:context>
    <inkml:brush xml:id="br0">
      <inkml:brushProperty name="width" value="0.05" units="cm"/>
      <inkml:brushProperty name="height" value="0.05" units="cm"/>
      <inkml:brushProperty name="color" value="#E71224"/>
    </inkml:brush>
  </inkml:definitions>
  <inkml:trace contextRef="#ctx0" brushRef="#br0">1 0 24575,'6'0'0,"28"0"0,34 3 0,44 1 0,34-1 0,32 0 0,18-1 0,14-1-1263,-7 0 1263,-16-1 0,-23 0 0,-29 0 308,-35 0-308,-31 0 0,-22 0 0,-16 0 0,-14 0-7236</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3:50:29.146"/>
    </inkml:context>
    <inkml:brush xml:id="br0">
      <inkml:brushProperty name="width" value="0.05" units="cm"/>
      <inkml:brushProperty name="height" value="0.05" units="cm"/>
      <inkml:brushProperty name="color" value="#E71224"/>
    </inkml:brush>
  </inkml:definitions>
  <inkml:trace contextRef="#ctx0" brushRef="#br0">3750 2 24575,'-276'-1'-209,"-523"10"-890,616 1 1259,-301 56-1,455-58-11,1 1-1,0 2 1,1 0 0,-45 27-1,-13 5 104,-31 8-251,-209 100 0,250-112 0,1 4 0,-83 64 0,112-69 0,2 2 0,2 1 0,1 3 0,-58 83 0,-110 209 0,205-331 0,-6 10 0,2 1 0,0-1 0,1 1 0,-8 32 0,-4 68 0,17-111 0,-21 125 0,-3 22 0,7 13 0,13-135 0,-13 44 0,12-52 0,0 1 0,1-1 0,2 1 0,-2 26 0,3 9 0,-14 70 0,7-67 0,-11 35 0,-1 5 0,9 31 0,-2 20 0,2-25 0,7 224 0,6-201 0,0 97 0,-3 308 0,-11-360 0,-42 200 0,30-229 0,4-38 0,-11 84 0,30-194 0,-46 368 0,29-153 0,15-158 0,-3 551 0,9-371 0,-3-153 0,-2-33 0,4-1 0,15 111 0,-6-136 0,1-1 0,3 0 0,26 57 0,68 115 0,-90-182 0,33 60 0,78 106 0,-92-150 0,2-1 0,2-1 0,73 62 0,-87-86 0,1 0 0,1-3 0,0 0 0,1-2 0,1-1 0,1-1 0,37 11 0,9-3 0,1-5 0,0-2 0,124 7 0,246-13 0,-361-11 0,4748-3 0,-4740 2 0,1-5 0,118-23 0,183-72 0,-359 90 0,41-13 0,158-30 0,-117 41 0,104-16 0,-187 22 0,0-2 0,-1-1 0,66-30 0,100-48 0,-18 8 0,-168 71 0,0 0 0,0-1 0,25-24 0,-26 22 0,-6 4 0,0-1 0,0 0 0,-1-1 0,-1 0 0,12-19 0,30-65 0,-48 91 0,100-227 0,-83 183 0,-1-2 0,-3 0 0,14-78 0,9-86 0,-5 44 0,-11 38 0,45-305 0,-19 84 0,21-224 0,-46-59 0,-24-2 0,-1 246 0,3 244 0,-4-211 0,-3 259 0,-28-158 0,-95-237 0,49 210 0,-149-407 0,121 457 0,86 191 0,-56-100 0,64 124 0,0-1 0,-1 2 0,-1 0 0,-31-28 0,10 18 0,-3 1 0,0 2 0,-59-27 0,-52-20-480,-4 7 0,-323-92 0,-345-17-961,432 114 1159,-3 1-1,109 18 2006,-539-7 0,326 19-1723,-261 11 0,554 21 0,62-1 0,-208-4 0,276-5 140,-100-26-1,22 4-1783,120 26-5182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3:51:11.412"/>
    </inkml:context>
    <inkml:brush xml:id="br0">
      <inkml:brushProperty name="width" value="0.05" units="cm"/>
      <inkml:brushProperty name="height" value="0.05" units="cm"/>
      <inkml:brushProperty name="color" value="#E71224"/>
    </inkml:brush>
  </inkml:definitions>
  <inkml:trace contextRef="#ctx0" brushRef="#br0">11222 217 24575,'-11'1'0,"0"0"0,-1 0 0,-18 6 0,-3 0 0,-569 86-214,-202-53-373,-8-40 151,494-2 388,-598-17 48,-365-15-309,643-2 309,350 13 0,194 17 17,-294-30 176,143-25 1133,203 49-1268,-54-17-58,0 0 0,-118-21 0,97 35 0,-134 0 0,-120 18 0,156 1 0,-242-4 0,-188 2 0,593 1 0,0 2 0,1 3 0,0 2 0,0 2 0,-51 19 0,-236 110 0,231-93 0,85-38 0,-89 44 0,101-48 0,-1 1 0,1 0 0,0 1 0,1 0 0,-1 1 0,2 0 0,-14 17 0,-13 24 0,-1-1 0,-3-1 0,-86 81 0,-200 124 0,298-233 0,-147 114 0,164-124 0,1 1 0,1 0 0,0 0 0,0 1 0,1 0 0,0 0 0,-6 17 0,-19 33 0,-53 59 0,50-75 0,-38 68 0,53-77 0,2 1 0,-18 57 0,28-69 0,2 1 0,0-1 0,2 1 0,-2 50 0,6-35 0,-8 140 0,-14 14 0,4 321 0,19-501 0,0-1 0,1 0 0,0 1 0,9 26 0,-9-36 0,1 1 0,-1-1 0,1 0 0,1 0 0,-1-1 0,1 1 0,0-1 0,0 1 0,1-1 0,0 0 0,-1-1 0,2 1 0,7 4 0,33 20 0,-16-10 0,0 0 0,-1 2 0,40 38 0,-59-49 0,2 4 0,1-1 0,1 0 0,0-1 0,1-1 0,0 0 0,31 17 0,2-9 0,88 24 0,57 0 0,317 40-140,5-19-146,218 31 31,536 57 255,-1240-149 0,581 74 2,-67-7-12,1-32-87,-256-36 96,381 19-20,841 36 16,-205-60-507,-1128-1 512,235-33 0,407-120 0,-540 98 0,583-168 0,-779 197 108,143-72-1,-182 77 15,-2-1-1,0-3 0,-2-1 1,62-60-1,-5-7 131,134-103-1,-161 148-251,47-35 0,-97 69 0,0 0 0,-1-1 0,22-29 0,-34 38 0,0-1 0,-1-1 0,-1 1 0,1-1 0,-2 0 0,1 0 0,-2-1 0,0 1 0,0-1 0,-1 0 0,0-13 0,0-19 0,-9-82 0,1 54 0,4 47 0,-1 0 0,-1 0 0,-2 1 0,0-1 0,-19-45 0,9 35 0,-2 2 0,-1 0 0,-31-41 0,46 69 0,-276-367 0,198 273 0,-151-141 0,5 43 0,-53-48 0,259 225 0,-194-176 0,156 147 0,-113-71 0,130 97 0,-2 2 0,-1 1 0,-1 3 0,-89-22 0,-200-22 0,326 60 0,-356-46-1230,-665-1 0,982 50-4501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3:51:16.144"/>
    </inkml:context>
    <inkml:brush xml:id="br0">
      <inkml:brushProperty name="width" value="0.05" units="cm"/>
      <inkml:brushProperty name="height" value="0.05" units="cm"/>
      <inkml:brushProperty name="color" value="#E71224"/>
    </inkml:brush>
  </inkml:definitions>
  <inkml:trace contextRef="#ctx0" brushRef="#br0">5194 322 24575,'-2'1'0,"0"0"0,0 0 0,0 0 0,0 0 0,0 0 0,1 0 0,-2 0 0,1-1 0,0 1 0,0-1 0,0 0 0,0 1 0,0-1 0,0 0 0,-3-1 0,-5 2 0,-428 7 0,281-9 0,-26 2-45,-271-3-284,5-29 106,172-11 199,47 7 148,39-8 197,-4-1-145,-3 20-176,-335 0 0,493 26 0,-1 2 0,1 1 0,0 2 0,0 2 0,1 1 0,0 2 0,0 2 0,-55 29 0,91-42 0,-201 112 0,158-85 0,2 3 0,-56 49 0,-72 82 0,-299 368 0,431-473 0,2 1 0,4 2 0,2 1 0,2 2 0,4 1 0,-26 89 0,33-81 0,4 1 0,-13 142 0,0-8 0,2-33 0,11-5 0,7 187 0,8-339 0,1 1 0,1-1 0,1 0 0,1 0 0,10 30 0,-12-41 0,0 0 0,1 0 0,0 0 0,0-1 0,1 0 0,-1 1 0,1-1 0,0 0 0,0-1 0,1 1 0,-1-1 0,1 0 0,0 0 0,0 0 0,1-1 0,-1 1 0,1-1 0,0-1 0,6 3 0,5 2 0,0 0 0,0 2 0,-1 0 0,0 0 0,0 1 0,14 14 0,-10-9 0,1 0 0,36 18 0,64 20 0,235 67 0,-32-42 0,44 12 0,-279-63 0,384 98 0,-394-112 0,134 4 0,82-17 0,-157-2 0,2490-1-806,-1411 5 555,-1120-2 266,841 19-496,-187 8 479,1-22 13,-11-1-199,1077-1-965,-1384-7 1153,227-9 0,-386-8-46,-222 13 258,0-2-1,-1-2 1,55-21-1,-87 25-99,0-2 1,0 0-1,-1 0 0,-1-2 0,0-1 0,0 0 1,-2-1-1,1-1 0,-2 0 0,0-1 0,-1-1 1,-1 0-1,13-22 0,83-134 49,-7-6 1,110-265-1,-189 386-161,-3-1 0,-2-1 0,-3 0 0,-3-1 0,6-76 0,-16 99 0,-1 1 0,-2-1 0,-1 0 0,-3 1 0,0 0 0,-3 0 0,-1 1 0,-1 0 0,-29-65 0,15 55 0,-1 2 0,-2 1 0,-1 1 0,-68-74 0,53 71 0,-3 3 0,-1 2 0,-91-60 0,31 37-120,-3 3-1,-220-82 0,-251-46-248,573 185 369,-1366-380-1363,522 193 1298,713 169-97,-145-1 0,-140 20 1976,-883-5-1145,-107 1-669,814 8 0,476-1 0,-152-3 0,204-2 0,-132-26 0,68 6 0,-269-14 0,-148 36 0,275 5 0,177-2 0,-141-4 0,196 0 0,0-3 0,0-1 0,-53-15 0,35 2 0,0 4 0,-2 2 0,0 4 0,-85-4 0,-245 14 0,0 1 0,366-2 0,0-1 0,0-1 0,0-2 0,1-1 0,-34-11 0,61 16 1,-33-11-457,-1 2 1,-59-11 0,71 19-6371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3:51:19.002"/>
    </inkml:context>
    <inkml:brush xml:id="br0">
      <inkml:brushProperty name="width" value="0.05" units="cm"/>
      <inkml:brushProperty name="height" value="0.05" units="cm"/>
      <inkml:brushProperty name="color" value="#E71224"/>
    </inkml:brush>
  </inkml:definitions>
  <inkml:trace contextRef="#ctx0" brushRef="#br0">3459 145 24575,'-363'20'0,"273"-10"0,-59 7 0,-189 47 0,-44 15 0,314-67 0,1 4 0,0 2 0,2 4 0,0 2 0,1 3 0,-81 48 0,-541 338 0,595-353 0,-125 108 0,176-132 0,2 2 0,1 2 0,3 1 0,0 2 0,-27 50 0,28-35 0,3 2 0,-31 92 0,-27 130 0,73-229 0,-19 78 0,-27 216 0,26 138 0,34-402 0,3 0 0,15 94 0,-8-124 0,3 0 0,1-1 0,3 0 0,31 68 0,-12-51 0,2-1 0,76 103 0,117 107 0,-176-220 0,97 81 0,-112-108 0,3-1 0,0-2 0,75 35 0,-32-26 0,90 25 0,94 13 0,-235-66 0,1015 221-1517,15-63 1,61-69 1672,3-83-2135,3117-23 1614,-4207 8 363,470-7-286,-346-3 233,180-33 1,206-85 155,-8-35 30,-281 76 430,433-212-1,-528 212 63,-5-7 0,-4-6 1,220-187-1,-332 249-428,-3-1 1,48-60-1,-67 71-33,-1 0-1,-2-1 0,0-2 0,-3 1 0,14-35 1,0-25-52,21-111 0,-47 189-110,18-105 0,-4-2 0,-6 0 0,-4-128 0,-8 187 0,-3 1 0,-2-1 0,-3 1 0,-20-69 0,7 57 0,-2 2 0,-4 0 0,-37-66 0,19 51 0,-5 1 0,-119-149 0,124 179 0,-2 3 0,-3 1 0,-1 3 0,-113-75 0,-87-17-335,-11 20-289,-694-246 447,853 327 162,-954-271 15,-18 102 0,293 139 0,0 67 0,464 3 0,77-1 43,-1216-1-22,921-34 692,40 2-339,-239 31-374,334 40 0,-31 1 0,288-41 0,-191 11 0,243 1 0,1 4 0,1 4 0,-161 58 0,237-72-273,0 0 0,1 2 0,-1-1 0,-21 18 0,17-10-6553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1T23:52:50.777"/>
    </inkml:context>
    <inkml:brush xml:id="br0">
      <inkml:brushProperty name="width" value="0.05" units="cm"/>
      <inkml:brushProperty name="height" value="0.05" units="cm"/>
      <inkml:brushProperty name="color" value="#E71224"/>
    </inkml:brush>
  </inkml:definitions>
  <inkml:trace contextRef="#ctx0" brushRef="#br0">3877 732 24575,'-9'0'0,"0"-1"0,0 0 0,0-1 0,-13-4 0,-13-3 0,-70-4 0,-196-1 0,241 13 0,-1297-2-776,703 5 520,560-1 514,-140 18 0,195-13-184,1 2 0,-1 1-1,2 3 1,0 1 0,0 1 0,-44 25-1,-272 180-73,326-200 0,1 3 0,1 0 0,1 1 0,0 1 0,2 1 0,1 2 0,-30 49 0,36-50 0,1 1 0,1 1 0,2 0 0,0 0 0,2 1 0,2 0 0,0 1 0,-4 54 0,12 285 0,-1-369 0,0 21 0,1 0 0,1-1 0,1 1 0,1 0 0,0-1 0,2 1 0,0-1 0,1-1 0,1 1 0,12 19 0,1-6 0,1 0 0,1-1 0,2-1 0,1-1 0,2-1 0,1-2 0,1-1 0,1-1 0,1-2 0,1-1 0,1-1 0,64 28 0,-23-21 0,2-3 0,104 19 0,162 11 0,-245-41 0,834 76-345,6-69-1,-770-21 307,679-22-722,404-41 619,-246 63 10,38 1 24,-118-63-1183,-867 56 977,1126-153 154,-1165 156 169,147-30 0,-127 23 37,1-2-1,38-18 1,-70 27 11,-1 0 1,0-1-1,0 1 1,0-2 0,-1 1-1,1-1 1,9-9 0,-14 11 52,1 0 0,-1 0 1,0 0-1,-1 0 0,1-1 0,0 1 1,-1-1-1,0 1 0,0-1 1,0 1-1,0-1 0,0 0 1,-1 0-1,0 1 0,1-1 1,-2 0-1,1-6 0,-6-57 38,-3 0 1,-3 1-1,-3 0 0,-3 1 0,-2 1 0,-31-67 0,6 41-278,-4 1-1,-3 3 1,-4 3-1,-4 1 1,-3 4-1,-3 2 1,-4 3-1,-3 4 1,-108-80-1,53 58-103,-4 7-1,-4 5 1,-251-106-1,143 92-234,-369-91 0,316 117 469,-309-27 0,-308 40 0,-270 58-123,298 1 302,829-3 119,1 2-1,0 3 1,0 3 0,-60 17 0,-212 83 1266,260-85-1492,-60 20-62,-280 106-277,8 22-1594,362-154-4212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18:31.531"/>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18:31.531"/>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22:22.419"/>
    </inkml:context>
    <inkml:brush xml:id="br0">
      <inkml:brushProperty name="width" value="0.05" units="cm"/>
      <inkml:brushProperty name="height" value="0.05" units="cm"/>
      <inkml:brushProperty name="color" value="#E71224"/>
    </inkml:brush>
  </inkml:definitions>
  <inkml:trace contextRef="#ctx0" brushRef="#br0">0 1 24575,'1'1'0,"0"-1"0,-1 1 0,1 0 0,0 0 0,0-1 0,0 1 0,-1-1 0,1 1 0,0 0 0,0-1 0,0 1 0,0-1 0,0 0 0,0 1 0,0-1 0,0 0 0,0 0 0,0 0 0,0 1 0,2-1 0,0 0 0,101 18 0,208 8 0,-267-23 0,760 18 0,9-23 0,-226-1 0,5026 3-764,-5525 1 807,-1 5-1,92 16 1,-98-10 136,87 2-1,81-12 80,-167-2-237,3603-2-1386,-3631 2-5461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0:22:24.264"/>
    </inkml:context>
    <inkml:brush xml:id="br0">
      <inkml:brushProperty name="width" value="0.05" units="cm"/>
      <inkml:brushProperty name="height" value="0.05" units="cm"/>
      <inkml:brushProperty name="color" value="#E71224"/>
    </inkml:brush>
  </inkml:definitions>
  <inkml:trace contextRef="#ctx0" brushRef="#br0">1 1 24575,'151'0'0,"5722"0"-186,-4667 0-993,-1146 0-5647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10/11/2021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a:t>
            </a:fld>
            <a:endParaRPr lang="en-US"/>
          </a:p>
        </p:txBody>
      </p:sp>
    </p:spTree>
    <p:extLst>
      <p:ext uri="{BB962C8B-B14F-4D97-AF65-F5344CB8AC3E}">
        <p14:creationId xmlns:p14="http://schemas.microsoft.com/office/powerpoint/2010/main" val="292177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16</a:t>
            </a:fld>
            <a:endParaRPr lang="en-US"/>
          </a:p>
        </p:txBody>
      </p:sp>
    </p:spTree>
    <p:extLst>
      <p:ext uri="{BB962C8B-B14F-4D97-AF65-F5344CB8AC3E}">
        <p14:creationId xmlns:p14="http://schemas.microsoft.com/office/powerpoint/2010/main" val="41971386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109</a:t>
            </a:fld>
            <a:endParaRPr lang="en-US"/>
          </a:p>
        </p:txBody>
      </p:sp>
    </p:spTree>
    <p:extLst>
      <p:ext uri="{BB962C8B-B14F-4D97-AF65-F5344CB8AC3E}">
        <p14:creationId xmlns:p14="http://schemas.microsoft.com/office/powerpoint/2010/main" val="205253058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110</a:t>
            </a:fld>
            <a:endParaRPr lang="en-US"/>
          </a:p>
        </p:txBody>
      </p:sp>
    </p:spTree>
    <p:extLst>
      <p:ext uri="{BB962C8B-B14F-4D97-AF65-F5344CB8AC3E}">
        <p14:creationId xmlns:p14="http://schemas.microsoft.com/office/powerpoint/2010/main" val="22955632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111</a:t>
            </a:fld>
            <a:endParaRPr lang="en-US"/>
          </a:p>
        </p:txBody>
      </p:sp>
    </p:spTree>
    <p:extLst>
      <p:ext uri="{BB962C8B-B14F-4D97-AF65-F5344CB8AC3E}">
        <p14:creationId xmlns:p14="http://schemas.microsoft.com/office/powerpoint/2010/main" val="25143387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112</a:t>
            </a:fld>
            <a:endParaRPr lang="en-US"/>
          </a:p>
        </p:txBody>
      </p:sp>
    </p:spTree>
    <p:extLst>
      <p:ext uri="{BB962C8B-B14F-4D97-AF65-F5344CB8AC3E}">
        <p14:creationId xmlns:p14="http://schemas.microsoft.com/office/powerpoint/2010/main" val="290836895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113</a:t>
            </a:fld>
            <a:endParaRPr lang="en-US"/>
          </a:p>
        </p:txBody>
      </p:sp>
    </p:spTree>
    <p:extLst>
      <p:ext uri="{BB962C8B-B14F-4D97-AF65-F5344CB8AC3E}">
        <p14:creationId xmlns:p14="http://schemas.microsoft.com/office/powerpoint/2010/main" val="10278279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114</a:t>
            </a:fld>
            <a:endParaRPr lang="en-US"/>
          </a:p>
        </p:txBody>
      </p:sp>
    </p:spTree>
    <p:extLst>
      <p:ext uri="{BB962C8B-B14F-4D97-AF65-F5344CB8AC3E}">
        <p14:creationId xmlns:p14="http://schemas.microsoft.com/office/powerpoint/2010/main" val="18964406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115</a:t>
            </a:fld>
            <a:endParaRPr lang="en-US"/>
          </a:p>
        </p:txBody>
      </p:sp>
    </p:spTree>
    <p:extLst>
      <p:ext uri="{BB962C8B-B14F-4D97-AF65-F5344CB8AC3E}">
        <p14:creationId xmlns:p14="http://schemas.microsoft.com/office/powerpoint/2010/main" val="420443557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117</a:t>
            </a:fld>
            <a:endParaRPr lang="en-US"/>
          </a:p>
        </p:txBody>
      </p:sp>
    </p:spTree>
    <p:extLst>
      <p:ext uri="{BB962C8B-B14F-4D97-AF65-F5344CB8AC3E}">
        <p14:creationId xmlns:p14="http://schemas.microsoft.com/office/powerpoint/2010/main" val="255625394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118</a:t>
            </a:fld>
            <a:endParaRPr lang="en-US"/>
          </a:p>
        </p:txBody>
      </p:sp>
    </p:spTree>
    <p:extLst>
      <p:ext uri="{BB962C8B-B14F-4D97-AF65-F5344CB8AC3E}">
        <p14:creationId xmlns:p14="http://schemas.microsoft.com/office/powerpoint/2010/main" val="1830933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119</a:t>
            </a:fld>
            <a:endParaRPr lang="en-US"/>
          </a:p>
        </p:txBody>
      </p:sp>
    </p:spTree>
    <p:extLst>
      <p:ext uri="{BB962C8B-B14F-4D97-AF65-F5344CB8AC3E}">
        <p14:creationId xmlns:p14="http://schemas.microsoft.com/office/powerpoint/2010/main" val="2262596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17</a:t>
            </a:fld>
            <a:endParaRPr lang="en-US"/>
          </a:p>
        </p:txBody>
      </p:sp>
    </p:spTree>
    <p:extLst>
      <p:ext uri="{BB962C8B-B14F-4D97-AF65-F5344CB8AC3E}">
        <p14:creationId xmlns:p14="http://schemas.microsoft.com/office/powerpoint/2010/main" val="10759032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120</a:t>
            </a:fld>
            <a:endParaRPr lang="en-US"/>
          </a:p>
        </p:txBody>
      </p:sp>
    </p:spTree>
    <p:extLst>
      <p:ext uri="{BB962C8B-B14F-4D97-AF65-F5344CB8AC3E}">
        <p14:creationId xmlns:p14="http://schemas.microsoft.com/office/powerpoint/2010/main" val="321909022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121</a:t>
            </a:fld>
            <a:endParaRPr lang="en-US"/>
          </a:p>
        </p:txBody>
      </p:sp>
    </p:spTree>
    <p:extLst>
      <p:ext uri="{BB962C8B-B14F-4D97-AF65-F5344CB8AC3E}">
        <p14:creationId xmlns:p14="http://schemas.microsoft.com/office/powerpoint/2010/main" val="15315623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122</a:t>
            </a:fld>
            <a:endParaRPr lang="en-US"/>
          </a:p>
        </p:txBody>
      </p:sp>
    </p:spTree>
    <p:extLst>
      <p:ext uri="{BB962C8B-B14F-4D97-AF65-F5344CB8AC3E}">
        <p14:creationId xmlns:p14="http://schemas.microsoft.com/office/powerpoint/2010/main" val="2131898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123</a:t>
            </a:fld>
            <a:endParaRPr lang="en-US"/>
          </a:p>
        </p:txBody>
      </p:sp>
    </p:spTree>
    <p:extLst>
      <p:ext uri="{BB962C8B-B14F-4D97-AF65-F5344CB8AC3E}">
        <p14:creationId xmlns:p14="http://schemas.microsoft.com/office/powerpoint/2010/main" val="314354613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124</a:t>
            </a:fld>
            <a:endParaRPr lang="en-US"/>
          </a:p>
        </p:txBody>
      </p:sp>
    </p:spTree>
    <p:extLst>
      <p:ext uri="{BB962C8B-B14F-4D97-AF65-F5344CB8AC3E}">
        <p14:creationId xmlns:p14="http://schemas.microsoft.com/office/powerpoint/2010/main" val="5756380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125</a:t>
            </a:fld>
            <a:endParaRPr lang="en-US"/>
          </a:p>
        </p:txBody>
      </p:sp>
    </p:spTree>
    <p:extLst>
      <p:ext uri="{BB962C8B-B14F-4D97-AF65-F5344CB8AC3E}">
        <p14:creationId xmlns:p14="http://schemas.microsoft.com/office/powerpoint/2010/main" val="193763110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126</a:t>
            </a:fld>
            <a:endParaRPr lang="en-US"/>
          </a:p>
        </p:txBody>
      </p:sp>
    </p:spTree>
    <p:extLst>
      <p:ext uri="{BB962C8B-B14F-4D97-AF65-F5344CB8AC3E}">
        <p14:creationId xmlns:p14="http://schemas.microsoft.com/office/powerpoint/2010/main" val="25480946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127</a:t>
            </a:fld>
            <a:endParaRPr lang="en-US"/>
          </a:p>
        </p:txBody>
      </p:sp>
    </p:spTree>
    <p:extLst>
      <p:ext uri="{BB962C8B-B14F-4D97-AF65-F5344CB8AC3E}">
        <p14:creationId xmlns:p14="http://schemas.microsoft.com/office/powerpoint/2010/main" val="75344325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128</a:t>
            </a:fld>
            <a:endParaRPr lang="en-US"/>
          </a:p>
        </p:txBody>
      </p:sp>
    </p:spTree>
    <p:extLst>
      <p:ext uri="{BB962C8B-B14F-4D97-AF65-F5344CB8AC3E}">
        <p14:creationId xmlns:p14="http://schemas.microsoft.com/office/powerpoint/2010/main" val="102015183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129</a:t>
            </a:fld>
            <a:endParaRPr lang="en-US"/>
          </a:p>
        </p:txBody>
      </p:sp>
    </p:spTree>
    <p:extLst>
      <p:ext uri="{BB962C8B-B14F-4D97-AF65-F5344CB8AC3E}">
        <p14:creationId xmlns:p14="http://schemas.microsoft.com/office/powerpoint/2010/main" val="2825887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18</a:t>
            </a:fld>
            <a:endParaRPr lang="en-US"/>
          </a:p>
        </p:txBody>
      </p:sp>
    </p:spTree>
    <p:extLst>
      <p:ext uri="{BB962C8B-B14F-4D97-AF65-F5344CB8AC3E}">
        <p14:creationId xmlns:p14="http://schemas.microsoft.com/office/powerpoint/2010/main" val="369899016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130</a:t>
            </a:fld>
            <a:endParaRPr lang="en-US"/>
          </a:p>
        </p:txBody>
      </p:sp>
    </p:spTree>
    <p:extLst>
      <p:ext uri="{BB962C8B-B14F-4D97-AF65-F5344CB8AC3E}">
        <p14:creationId xmlns:p14="http://schemas.microsoft.com/office/powerpoint/2010/main" val="350865172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131</a:t>
            </a:fld>
            <a:endParaRPr lang="en-US"/>
          </a:p>
        </p:txBody>
      </p:sp>
    </p:spTree>
    <p:extLst>
      <p:ext uri="{BB962C8B-B14F-4D97-AF65-F5344CB8AC3E}">
        <p14:creationId xmlns:p14="http://schemas.microsoft.com/office/powerpoint/2010/main" val="41979559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132</a:t>
            </a:fld>
            <a:endParaRPr lang="en-US"/>
          </a:p>
        </p:txBody>
      </p:sp>
    </p:spTree>
    <p:extLst>
      <p:ext uri="{BB962C8B-B14F-4D97-AF65-F5344CB8AC3E}">
        <p14:creationId xmlns:p14="http://schemas.microsoft.com/office/powerpoint/2010/main" val="21532795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133</a:t>
            </a:fld>
            <a:endParaRPr lang="en-US"/>
          </a:p>
        </p:txBody>
      </p:sp>
    </p:spTree>
    <p:extLst>
      <p:ext uri="{BB962C8B-B14F-4D97-AF65-F5344CB8AC3E}">
        <p14:creationId xmlns:p14="http://schemas.microsoft.com/office/powerpoint/2010/main" val="104937758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134</a:t>
            </a:fld>
            <a:endParaRPr lang="en-US"/>
          </a:p>
        </p:txBody>
      </p:sp>
    </p:spTree>
    <p:extLst>
      <p:ext uri="{BB962C8B-B14F-4D97-AF65-F5344CB8AC3E}">
        <p14:creationId xmlns:p14="http://schemas.microsoft.com/office/powerpoint/2010/main" val="145641578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135</a:t>
            </a:fld>
            <a:endParaRPr lang="en-US"/>
          </a:p>
        </p:txBody>
      </p:sp>
    </p:spTree>
    <p:extLst>
      <p:ext uri="{BB962C8B-B14F-4D97-AF65-F5344CB8AC3E}">
        <p14:creationId xmlns:p14="http://schemas.microsoft.com/office/powerpoint/2010/main" val="353063398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136</a:t>
            </a:fld>
            <a:endParaRPr lang="en-US"/>
          </a:p>
        </p:txBody>
      </p:sp>
    </p:spTree>
    <p:extLst>
      <p:ext uri="{BB962C8B-B14F-4D97-AF65-F5344CB8AC3E}">
        <p14:creationId xmlns:p14="http://schemas.microsoft.com/office/powerpoint/2010/main" val="413586961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137</a:t>
            </a:fld>
            <a:endParaRPr lang="en-US"/>
          </a:p>
        </p:txBody>
      </p:sp>
    </p:spTree>
    <p:extLst>
      <p:ext uri="{BB962C8B-B14F-4D97-AF65-F5344CB8AC3E}">
        <p14:creationId xmlns:p14="http://schemas.microsoft.com/office/powerpoint/2010/main" val="358830745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138</a:t>
            </a:fld>
            <a:endParaRPr lang="en-US"/>
          </a:p>
        </p:txBody>
      </p:sp>
    </p:spTree>
    <p:extLst>
      <p:ext uri="{BB962C8B-B14F-4D97-AF65-F5344CB8AC3E}">
        <p14:creationId xmlns:p14="http://schemas.microsoft.com/office/powerpoint/2010/main" val="113340893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139</a:t>
            </a:fld>
            <a:endParaRPr lang="en-US"/>
          </a:p>
        </p:txBody>
      </p:sp>
    </p:spTree>
    <p:extLst>
      <p:ext uri="{BB962C8B-B14F-4D97-AF65-F5344CB8AC3E}">
        <p14:creationId xmlns:p14="http://schemas.microsoft.com/office/powerpoint/2010/main" val="4181833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19</a:t>
            </a:fld>
            <a:endParaRPr lang="en-US"/>
          </a:p>
        </p:txBody>
      </p:sp>
    </p:spTree>
    <p:extLst>
      <p:ext uri="{BB962C8B-B14F-4D97-AF65-F5344CB8AC3E}">
        <p14:creationId xmlns:p14="http://schemas.microsoft.com/office/powerpoint/2010/main" val="316998608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140</a:t>
            </a:fld>
            <a:endParaRPr lang="en-US"/>
          </a:p>
        </p:txBody>
      </p:sp>
    </p:spTree>
    <p:extLst>
      <p:ext uri="{BB962C8B-B14F-4D97-AF65-F5344CB8AC3E}">
        <p14:creationId xmlns:p14="http://schemas.microsoft.com/office/powerpoint/2010/main" val="39928179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141</a:t>
            </a:fld>
            <a:endParaRPr lang="en-US"/>
          </a:p>
        </p:txBody>
      </p:sp>
    </p:spTree>
    <p:extLst>
      <p:ext uri="{BB962C8B-B14F-4D97-AF65-F5344CB8AC3E}">
        <p14:creationId xmlns:p14="http://schemas.microsoft.com/office/powerpoint/2010/main" val="409102890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142</a:t>
            </a:fld>
            <a:endParaRPr lang="en-US"/>
          </a:p>
        </p:txBody>
      </p:sp>
    </p:spTree>
    <p:extLst>
      <p:ext uri="{BB962C8B-B14F-4D97-AF65-F5344CB8AC3E}">
        <p14:creationId xmlns:p14="http://schemas.microsoft.com/office/powerpoint/2010/main" val="256299468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143</a:t>
            </a:fld>
            <a:endParaRPr lang="en-US"/>
          </a:p>
        </p:txBody>
      </p:sp>
    </p:spTree>
    <p:extLst>
      <p:ext uri="{BB962C8B-B14F-4D97-AF65-F5344CB8AC3E}">
        <p14:creationId xmlns:p14="http://schemas.microsoft.com/office/powerpoint/2010/main" val="187194534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144</a:t>
            </a:fld>
            <a:endParaRPr lang="en-US"/>
          </a:p>
        </p:txBody>
      </p:sp>
    </p:spTree>
    <p:extLst>
      <p:ext uri="{BB962C8B-B14F-4D97-AF65-F5344CB8AC3E}">
        <p14:creationId xmlns:p14="http://schemas.microsoft.com/office/powerpoint/2010/main" val="332496943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145</a:t>
            </a:fld>
            <a:endParaRPr lang="en-US"/>
          </a:p>
        </p:txBody>
      </p:sp>
    </p:spTree>
    <p:extLst>
      <p:ext uri="{BB962C8B-B14F-4D97-AF65-F5344CB8AC3E}">
        <p14:creationId xmlns:p14="http://schemas.microsoft.com/office/powerpoint/2010/main" val="271751535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146</a:t>
            </a:fld>
            <a:endParaRPr lang="en-US"/>
          </a:p>
        </p:txBody>
      </p:sp>
    </p:spTree>
    <p:extLst>
      <p:ext uri="{BB962C8B-B14F-4D97-AF65-F5344CB8AC3E}">
        <p14:creationId xmlns:p14="http://schemas.microsoft.com/office/powerpoint/2010/main" val="422658433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147</a:t>
            </a:fld>
            <a:endParaRPr lang="en-US"/>
          </a:p>
        </p:txBody>
      </p:sp>
    </p:spTree>
    <p:extLst>
      <p:ext uri="{BB962C8B-B14F-4D97-AF65-F5344CB8AC3E}">
        <p14:creationId xmlns:p14="http://schemas.microsoft.com/office/powerpoint/2010/main" val="188947203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148</a:t>
            </a:fld>
            <a:endParaRPr lang="en-US"/>
          </a:p>
        </p:txBody>
      </p:sp>
    </p:spTree>
    <p:extLst>
      <p:ext uri="{BB962C8B-B14F-4D97-AF65-F5344CB8AC3E}">
        <p14:creationId xmlns:p14="http://schemas.microsoft.com/office/powerpoint/2010/main" val="11573699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149</a:t>
            </a:fld>
            <a:endParaRPr lang="en-US"/>
          </a:p>
        </p:txBody>
      </p:sp>
    </p:spTree>
    <p:extLst>
      <p:ext uri="{BB962C8B-B14F-4D97-AF65-F5344CB8AC3E}">
        <p14:creationId xmlns:p14="http://schemas.microsoft.com/office/powerpoint/2010/main" val="441196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20</a:t>
            </a:fld>
            <a:endParaRPr lang="en-US"/>
          </a:p>
        </p:txBody>
      </p:sp>
    </p:spTree>
    <p:extLst>
      <p:ext uri="{BB962C8B-B14F-4D97-AF65-F5344CB8AC3E}">
        <p14:creationId xmlns:p14="http://schemas.microsoft.com/office/powerpoint/2010/main" val="81937141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150</a:t>
            </a:fld>
            <a:endParaRPr lang="en-US"/>
          </a:p>
        </p:txBody>
      </p:sp>
    </p:spTree>
    <p:extLst>
      <p:ext uri="{BB962C8B-B14F-4D97-AF65-F5344CB8AC3E}">
        <p14:creationId xmlns:p14="http://schemas.microsoft.com/office/powerpoint/2010/main" val="372037391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151</a:t>
            </a:fld>
            <a:endParaRPr lang="en-US"/>
          </a:p>
        </p:txBody>
      </p:sp>
    </p:spTree>
    <p:extLst>
      <p:ext uri="{BB962C8B-B14F-4D97-AF65-F5344CB8AC3E}">
        <p14:creationId xmlns:p14="http://schemas.microsoft.com/office/powerpoint/2010/main" val="143302627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152</a:t>
            </a:fld>
            <a:endParaRPr lang="en-US"/>
          </a:p>
        </p:txBody>
      </p:sp>
    </p:spTree>
    <p:extLst>
      <p:ext uri="{BB962C8B-B14F-4D97-AF65-F5344CB8AC3E}">
        <p14:creationId xmlns:p14="http://schemas.microsoft.com/office/powerpoint/2010/main" val="203270539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153</a:t>
            </a:fld>
            <a:endParaRPr lang="en-US"/>
          </a:p>
        </p:txBody>
      </p:sp>
    </p:spTree>
    <p:extLst>
      <p:ext uri="{BB962C8B-B14F-4D97-AF65-F5344CB8AC3E}">
        <p14:creationId xmlns:p14="http://schemas.microsoft.com/office/powerpoint/2010/main" val="31068691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154</a:t>
            </a:fld>
            <a:endParaRPr lang="en-US"/>
          </a:p>
        </p:txBody>
      </p:sp>
    </p:spTree>
    <p:extLst>
      <p:ext uri="{BB962C8B-B14F-4D97-AF65-F5344CB8AC3E}">
        <p14:creationId xmlns:p14="http://schemas.microsoft.com/office/powerpoint/2010/main" val="295548678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155</a:t>
            </a:fld>
            <a:endParaRPr lang="en-US"/>
          </a:p>
        </p:txBody>
      </p:sp>
    </p:spTree>
    <p:extLst>
      <p:ext uri="{BB962C8B-B14F-4D97-AF65-F5344CB8AC3E}">
        <p14:creationId xmlns:p14="http://schemas.microsoft.com/office/powerpoint/2010/main" val="328165442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156</a:t>
            </a:fld>
            <a:endParaRPr lang="en-US"/>
          </a:p>
        </p:txBody>
      </p:sp>
    </p:spTree>
    <p:extLst>
      <p:ext uri="{BB962C8B-B14F-4D97-AF65-F5344CB8AC3E}">
        <p14:creationId xmlns:p14="http://schemas.microsoft.com/office/powerpoint/2010/main" val="403447698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157</a:t>
            </a:fld>
            <a:endParaRPr lang="en-US"/>
          </a:p>
        </p:txBody>
      </p:sp>
    </p:spTree>
    <p:extLst>
      <p:ext uri="{BB962C8B-B14F-4D97-AF65-F5344CB8AC3E}">
        <p14:creationId xmlns:p14="http://schemas.microsoft.com/office/powerpoint/2010/main" val="88475742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158</a:t>
            </a:fld>
            <a:endParaRPr lang="en-US"/>
          </a:p>
        </p:txBody>
      </p:sp>
    </p:spTree>
    <p:extLst>
      <p:ext uri="{BB962C8B-B14F-4D97-AF65-F5344CB8AC3E}">
        <p14:creationId xmlns:p14="http://schemas.microsoft.com/office/powerpoint/2010/main" val="272520436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159</a:t>
            </a:fld>
            <a:endParaRPr lang="en-US"/>
          </a:p>
        </p:txBody>
      </p:sp>
    </p:spTree>
    <p:extLst>
      <p:ext uri="{BB962C8B-B14F-4D97-AF65-F5344CB8AC3E}">
        <p14:creationId xmlns:p14="http://schemas.microsoft.com/office/powerpoint/2010/main" val="2574749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21</a:t>
            </a:fld>
            <a:endParaRPr lang="en-US"/>
          </a:p>
        </p:txBody>
      </p:sp>
    </p:spTree>
    <p:extLst>
      <p:ext uri="{BB962C8B-B14F-4D97-AF65-F5344CB8AC3E}">
        <p14:creationId xmlns:p14="http://schemas.microsoft.com/office/powerpoint/2010/main" val="386128060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160</a:t>
            </a:fld>
            <a:endParaRPr lang="en-US"/>
          </a:p>
        </p:txBody>
      </p:sp>
    </p:spTree>
    <p:extLst>
      <p:ext uri="{BB962C8B-B14F-4D97-AF65-F5344CB8AC3E}">
        <p14:creationId xmlns:p14="http://schemas.microsoft.com/office/powerpoint/2010/main" val="138772718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161</a:t>
            </a:fld>
            <a:endParaRPr lang="en-US"/>
          </a:p>
        </p:txBody>
      </p:sp>
    </p:spTree>
    <p:extLst>
      <p:ext uri="{BB962C8B-B14F-4D97-AF65-F5344CB8AC3E}">
        <p14:creationId xmlns:p14="http://schemas.microsoft.com/office/powerpoint/2010/main" val="214451250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162</a:t>
            </a:fld>
            <a:endParaRPr lang="en-US"/>
          </a:p>
        </p:txBody>
      </p:sp>
    </p:spTree>
    <p:extLst>
      <p:ext uri="{BB962C8B-B14F-4D97-AF65-F5344CB8AC3E}">
        <p14:creationId xmlns:p14="http://schemas.microsoft.com/office/powerpoint/2010/main" val="267622439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163</a:t>
            </a:fld>
            <a:endParaRPr lang="en-US"/>
          </a:p>
        </p:txBody>
      </p:sp>
    </p:spTree>
    <p:extLst>
      <p:ext uri="{BB962C8B-B14F-4D97-AF65-F5344CB8AC3E}">
        <p14:creationId xmlns:p14="http://schemas.microsoft.com/office/powerpoint/2010/main" val="181364153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164</a:t>
            </a:fld>
            <a:endParaRPr lang="en-US"/>
          </a:p>
        </p:txBody>
      </p:sp>
    </p:spTree>
    <p:extLst>
      <p:ext uri="{BB962C8B-B14F-4D97-AF65-F5344CB8AC3E}">
        <p14:creationId xmlns:p14="http://schemas.microsoft.com/office/powerpoint/2010/main" val="44689994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165</a:t>
            </a:fld>
            <a:endParaRPr lang="en-US"/>
          </a:p>
        </p:txBody>
      </p:sp>
    </p:spTree>
    <p:extLst>
      <p:ext uri="{BB962C8B-B14F-4D97-AF65-F5344CB8AC3E}">
        <p14:creationId xmlns:p14="http://schemas.microsoft.com/office/powerpoint/2010/main" val="83343823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166</a:t>
            </a:fld>
            <a:endParaRPr lang="en-US"/>
          </a:p>
        </p:txBody>
      </p:sp>
    </p:spTree>
    <p:extLst>
      <p:ext uri="{BB962C8B-B14F-4D97-AF65-F5344CB8AC3E}">
        <p14:creationId xmlns:p14="http://schemas.microsoft.com/office/powerpoint/2010/main" val="244878649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167</a:t>
            </a:fld>
            <a:endParaRPr lang="en-US"/>
          </a:p>
        </p:txBody>
      </p:sp>
    </p:spTree>
    <p:extLst>
      <p:ext uri="{BB962C8B-B14F-4D97-AF65-F5344CB8AC3E}">
        <p14:creationId xmlns:p14="http://schemas.microsoft.com/office/powerpoint/2010/main" val="648170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22</a:t>
            </a:fld>
            <a:endParaRPr lang="en-US"/>
          </a:p>
        </p:txBody>
      </p:sp>
    </p:spTree>
    <p:extLst>
      <p:ext uri="{BB962C8B-B14F-4D97-AF65-F5344CB8AC3E}">
        <p14:creationId xmlns:p14="http://schemas.microsoft.com/office/powerpoint/2010/main" val="3621023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23</a:t>
            </a:fld>
            <a:endParaRPr lang="en-US"/>
          </a:p>
        </p:txBody>
      </p:sp>
    </p:spTree>
    <p:extLst>
      <p:ext uri="{BB962C8B-B14F-4D97-AF65-F5344CB8AC3E}">
        <p14:creationId xmlns:p14="http://schemas.microsoft.com/office/powerpoint/2010/main" val="2990392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24</a:t>
            </a:fld>
            <a:endParaRPr lang="en-US"/>
          </a:p>
        </p:txBody>
      </p:sp>
    </p:spTree>
    <p:extLst>
      <p:ext uri="{BB962C8B-B14F-4D97-AF65-F5344CB8AC3E}">
        <p14:creationId xmlns:p14="http://schemas.microsoft.com/office/powerpoint/2010/main" val="605031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25</a:t>
            </a:fld>
            <a:endParaRPr lang="en-US"/>
          </a:p>
        </p:txBody>
      </p:sp>
    </p:spTree>
    <p:extLst>
      <p:ext uri="{BB962C8B-B14F-4D97-AF65-F5344CB8AC3E}">
        <p14:creationId xmlns:p14="http://schemas.microsoft.com/office/powerpoint/2010/main" val="1281325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a:t>
            </a:fld>
            <a:endParaRPr lang="en-US"/>
          </a:p>
        </p:txBody>
      </p:sp>
    </p:spTree>
    <p:extLst>
      <p:ext uri="{BB962C8B-B14F-4D97-AF65-F5344CB8AC3E}">
        <p14:creationId xmlns:p14="http://schemas.microsoft.com/office/powerpoint/2010/main" val="583811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26</a:t>
            </a:fld>
            <a:endParaRPr lang="en-US"/>
          </a:p>
        </p:txBody>
      </p:sp>
    </p:spTree>
    <p:extLst>
      <p:ext uri="{BB962C8B-B14F-4D97-AF65-F5344CB8AC3E}">
        <p14:creationId xmlns:p14="http://schemas.microsoft.com/office/powerpoint/2010/main" val="834458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27</a:t>
            </a:fld>
            <a:endParaRPr lang="en-US"/>
          </a:p>
        </p:txBody>
      </p:sp>
    </p:spTree>
    <p:extLst>
      <p:ext uri="{BB962C8B-B14F-4D97-AF65-F5344CB8AC3E}">
        <p14:creationId xmlns:p14="http://schemas.microsoft.com/office/powerpoint/2010/main" val="234471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28</a:t>
            </a:fld>
            <a:endParaRPr lang="en-US"/>
          </a:p>
        </p:txBody>
      </p:sp>
    </p:spTree>
    <p:extLst>
      <p:ext uri="{BB962C8B-B14F-4D97-AF65-F5344CB8AC3E}">
        <p14:creationId xmlns:p14="http://schemas.microsoft.com/office/powerpoint/2010/main" val="993254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29</a:t>
            </a:fld>
            <a:endParaRPr lang="en-US"/>
          </a:p>
        </p:txBody>
      </p:sp>
    </p:spTree>
    <p:extLst>
      <p:ext uri="{BB962C8B-B14F-4D97-AF65-F5344CB8AC3E}">
        <p14:creationId xmlns:p14="http://schemas.microsoft.com/office/powerpoint/2010/main" val="3213122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30</a:t>
            </a:fld>
            <a:endParaRPr lang="en-US"/>
          </a:p>
        </p:txBody>
      </p:sp>
    </p:spTree>
    <p:extLst>
      <p:ext uri="{BB962C8B-B14F-4D97-AF65-F5344CB8AC3E}">
        <p14:creationId xmlns:p14="http://schemas.microsoft.com/office/powerpoint/2010/main" val="3315188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33</a:t>
            </a:fld>
            <a:endParaRPr lang="en-US"/>
          </a:p>
        </p:txBody>
      </p:sp>
    </p:spTree>
    <p:extLst>
      <p:ext uri="{BB962C8B-B14F-4D97-AF65-F5344CB8AC3E}">
        <p14:creationId xmlns:p14="http://schemas.microsoft.com/office/powerpoint/2010/main" val="3713739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34</a:t>
            </a:fld>
            <a:endParaRPr lang="en-US"/>
          </a:p>
        </p:txBody>
      </p:sp>
    </p:spTree>
    <p:extLst>
      <p:ext uri="{BB962C8B-B14F-4D97-AF65-F5344CB8AC3E}">
        <p14:creationId xmlns:p14="http://schemas.microsoft.com/office/powerpoint/2010/main" val="3063682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35</a:t>
            </a:fld>
            <a:endParaRPr lang="en-US"/>
          </a:p>
        </p:txBody>
      </p:sp>
    </p:spTree>
    <p:extLst>
      <p:ext uri="{BB962C8B-B14F-4D97-AF65-F5344CB8AC3E}">
        <p14:creationId xmlns:p14="http://schemas.microsoft.com/office/powerpoint/2010/main" val="2862365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36</a:t>
            </a:fld>
            <a:endParaRPr lang="en-US"/>
          </a:p>
        </p:txBody>
      </p:sp>
    </p:spTree>
    <p:extLst>
      <p:ext uri="{BB962C8B-B14F-4D97-AF65-F5344CB8AC3E}">
        <p14:creationId xmlns:p14="http://schemas.microsoft.com/office/powerpoint/2010/main" val="2143521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37</a:t>
            </a:fld>
            <a:endParaRPr lang="en-US"/>
          </a:p>
        </p:txBody>
      </p:sp>
    </p:spTree>
    <p:extLst>
      <p:ext uri="{BB962C8B-B14F-4D97-AF65-F5344CB8AC3E}">
        <p14:creationId xmlns:p14="http://schemas.microsoft.com/office/powerpoint/2010/main" val="805713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a:t>
            </a:fld>
            <a:endParaRPr lang="en-US"/>
          </a:p>
        </p:txBody>
      </p:sp>
    </p:spTree>
    <p:extLst>
      <p:ext uri="{BB962C8B-B14F-4D97-AF65-F5344CB8AC3E}">
        <p14:creationId xmlns:p14="http://schemas.microsoft.com/office/powerpoint/2010/main" val="447065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38</a:t>
            </a:fld>
            <a:endParaRPr lang="en-US"/>
          </a:p>
        </p:txBody>
      </p:sp>
    </p:spTree>
    <p:extLst>
      <p:ext uri="{BB962C8B-B14F-4D97-AF65-F5344CB8AC3E}">
        <p14:creationId xmlns:p14="http://schemas.microsoft.com/office/powerpoint/2010/main" val="22594951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39</a:t>
            </a:fld>
            <a:endParaRPr lang="en-US"/>
          </a:p>
        </p:txBody>
      </p:sp>
    </p:spTree>
    <p:extLst>
      <p:ext uri="{BB962C8B-B14F-4D97-AF65-F5344CB8AC3E}">
        <p14:creationId xmlns:p14="http://schemas.microsoft.com/office/powerpoint/2010/main" val="3937574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40</a:t>
            </a:fld>
            <a:endParaRPr lang="en-US"/>
          </a:p>
        </p:txBody>
      </p:sp>
    </p:spTree>
    <p:extLst>
      <p:ext uri="{BB962C8B-B14F-4D97-AF65-F5344CB8AC3E}">
        <p14:creationId xmlns:p14="http://schemas.microsoft.com/office/powerpoint/2010/main" val="694176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41</a:t>
            </a:fld>
            <a:endParaRPr lang="en-US"/>
          </a:p>
        </p:txBody>
      </p:sp>
    </p:spTree>
    <p:extLst>
      <p:ext uri="{BB962C8B-B14F-4D97-AF65-F5344CB8AC3E}">
        <p14:creationId xmlns:p14="http://schemas.microsoft.com/office/powerpoint/2010/main" val="2007892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42</a:t>
            </a:fld>
            <a:endParaRPr lang="en-US"/>
          </a:p>
        </p:txBody>
      </p:sp>
    </p:spTree>
    <p:extLst>
      <p:ext uri="{BB962C8B-B14F-4D97-AF65-F5344CB8AC3E}">
        <p14:creationId xmlns:p14="http://schemas.microsoft.com/office/powerpoint/2010/main" val="10220268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43</a:t>
            </a:fld>
            <a:endParaRPr lang="en-US"/>
          </a:p>
        </p:txBody>
      </p:sp>
    </p:spTree>
    <p:extLst>
      <p:ext uri="{BB962C8B-B14F-4D97-AF65-F5344CB8AC3E}">
        <p14:creationId xmlns:p14="http://schemas.microsoft.com/office/powerpoint/2010/main" val="30634696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44</a:t>
            </a:fld>
            <a:endParaRPr lang="en-US"/>
          </a:p>
        </p:txBody>
      </p:sp>
    </p:spTree>
    <p:extLst>
      <p:ext uri="{BB962C8B-B14F-4D97-AF65-F5344CB8AC3E}">
        <p14:creationId xmlns:p14="http://schemas.microsoft.com/office/powerpoint/2010/main" val="38219406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45</a:t>
            </a:fld>
            <a:endParaRPr lang="en-US"/>
          </a:p>
        </p:txBody>
      </p:sp>
    </p:spTree>
    <p:extLst>
      <p:ext uri="{BB962C8B-B14F-4D97-AF65-F5344CB8AC3E}">
        <p14:creationId xmlns:p14="http://schemas.microsoft.com/office/powerpoint/2010/main" val="3121716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46</a:t>
            </a:fld>
            <a:endParaRPr lang="en-US"/>
          </a:p>
        </p:txBody>
      </p:sp>
    </p:spTree>
    <p:extLst>
      <p:ext uri="{BB962C8B-B14F-4D97-AF65-F5344CB8AC3E}">
        <p14:creationId xmlns:p14="http://schemas.microsoft.com/office/powerpoint/2010/main" val="4070422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47</a:t>
            </a:fld>
            <a:endParaRPr lang="en-US"/>
          </a:p>
        </p:txBody>
      </p:sp>
    </p:spTree>
    <p:extLst>
      <p:ext uri="{BB962C8B-B14F-4D97-AF65-F5344CB8AC3E}">
        <p14:creationId xmlns:p14="http://schemas.microsoft.com/office/powerpoint/2010/main" val="1495299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a:t>
            </a:fld>
            <a:endParaRPr lang="en-US"/>
          </a:p>
        </p:txBody>
      </p:sp>
    </p:spTree>
    <p:extLst>
      <p:ext uri="{BB962C8B-B14F-4D97-AF65-F5344CB8AC3E}">
        <p14:creationId xmlns:p14="http://schemas.microsoft.com/office/powerpoint/2010/main" val="5796996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48</a:t>
            </a:fld>
            <a:endParaRPr lang="en-US"/>
          </a:p>
        </p:txBody>
      </p:sp>
    </p:spTree>
    <p:extLst>
      <p:ext uri="{BB962C8B-B14F-4D97-AF65-F5344CB8AC3E}">
        <p14:creationId xmlns:p14="http://schemas.microsoft.com/office/powerpoint/2010/main" val="32882628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49</a:t>
            </a:fld>
            <a:endParaRPr lang="en-US"/>
          </a:p>
        </p:txBody>
      </p:sp>
    </p:spTree>
    <p:extLst>
      <p:ext uri="{BB962C8B-B14F-4D97-AF65-F5344CB8AC3E}">
        <p14:creationId xmlns:p14="http://schemas.microsoft.com/office/powerpoint/2010/main" val="24252089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50</a:t>
            </a:fld>
            <a:endParaRPr lang="en-US"/>
          </a:p>
        </p:txBody>
      </p:sp>
    </p:spTree>
    <p:extLst>
      <p:ext uri="{BB962C8B-B14F-4D97-AF65-F5344CB8AC3E}">
        <p14:creationId xmlns:p14="http://schemas.microsoft.com/office/powerpoint/2010/main" val="24378167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51</a:t>
            </a:fld>
            <a:endParaRPr lang="en-US"/>
          </a:p>
        </p:txBody>
      </p:sp>
    </p:spTree>
    <p:extLst>
      <p:ext uri="{BB962C8B-B14F-4D97-AF65-F5344CB8AC3E}">
        <p14:creationId xmlns:p14="http://schemas.microsoft.com/office/powerpoint/2010/main" val="28920437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52</a:t>
            </a:fld>
            <a:endParaRPr lang="en-US"/>
          </a:p>
        </p:txBody>
      </p:sp>
    </p:spTree>
    <p:extLst>
      <p:ext uri="{BB962C8B-B14F-4D97-AF65-F5344CB8AC3E}">
        <p14:creationId xmlns:p14="http://schemas.microsoft.com/office/powerpoint/2010/main" val="30245782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53</a:t>
            </a:fld>
            <a:endParaRPr lang="en-US"/>
          </a:p>
        </p:txBody>
      </p:sp>
    </p:spTree>
    <p:extLst>
      <p:ext uri="{BB962C8B-B14F-4D97-AF65-F5344CB8AC3E}">
        <p14:creationId xmlns:p14="http://schemas.microsoft.com/office/powerpoint/2010/main" val="164789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54</a:t>
            </a:fld>
            <a:endParaRPr lang="en-US"/>
          </a:p>
        </p:txBody>
      </p:sp>
    </p:spTree>
    <p:extLst>
      <p:ext uri="{BB962C8B-B14F-4D97-AF65-F5344CB8AC3E}">
        <p14:creationId xmlns:p14="http://schemas.microsoft.com/office/powerpoint/2010/main" val="42494537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55</a:t>
            </a:fld>
            <a:endParaRPr lang="en-US"/>
          </a:p>
        </p:txBody>
      </p:sp>
    </p:spTree>
    <p:extLst>
      <p:ext uri="{BB962C8B-B14F-4D97-AF65-F5344CB8AC3E}">
        <p14:creationId xmlns:p14="http://schemas.microsoft.com/office/powerpoint/2010/main" val="7704266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56</a:t>
            </a:fld>
            <a:endParaRPr lang="en-US"/>
          </a:p>
        </p:txBody>
      </p:sp>
    </p:spTree>
    <p:extLst>
      <p:ext uri="{BB962C8B-B14F-4D97-AF65-F5344CB8AC3E}">
        <p14:creationId xmlns:p14="http://schemas.microsoft.com/office/powerpoint/2010/main" val="8890980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57</a:t>
            </a:fld>
            <a:endParaRPr lang="en-US"/>
          </a:p>
        </p:txBody>
      </p:sp>
    </p:spTree>
    <p:extLst>
      <p:ext uri="{BB962C8B-B14F-4D97-AF65-F5344CB8AC3E}">
        <p14:creationId xmlns:p14="http://schemas.microsoft.com/office/powerpoint/2010/main" val="235568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a:t>
            </a:fld>
            <a:endParaRPr lang="en-US"/>
          </a:p>
        </p:txBody>
      </p:sp>
    </p:spTree>
    <p:extLst>
      <p:ext uri="{BB962C8B-B14F-4D97-AF65-F5344CB8AC3E}">
        <p14:creationId xmlns:p14="http://schemas.microsoft.com/office/powerpoint/2010/main" val="22617692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58</a:t>
            </a:fld>
            <a:endParaRPr lang="en-US"/>
          </a:p>
        </p:txBody>
      </p:sp>
    </p:spTree>
    <p:extLst>
      <p:ext uri="{BB962C8B-B14F-4D97-AF65-F5344CB8AC3E}">
        <p14:creationId xmlns:p14="http://schemas.microsoft.com/office/powerpoint/2010/main" val="18329787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59</a:t>
            </a:fld>
            <a:endParaRPr lang="en-US"/>
          </a:p>
        </p:txBody>
      </p:sp>
    </p:spTree>
    <p:extLst>
      <p:ext uri="{BB962C8B-B14F-4D97-AF65-F5344CB8AC3E}">
        <p14:creationId xmlns:p14="http://schemas.microsoft.com/office/powerpoint/2010/main" val="15786519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60</a:t>
            </a:fld>
            <a:endParaRPr lang="en-US"/>
          </a:p>
        </p:txBody>
      </p:sp>
    </p:spTree>
    <p:extLst>
      <p:ext uri="{BB962C8B-B14F-4D97-AF65-F5344CB8AC3E}">
        <p14:creationId xmlns:p14="http://schemas.microsoft.com/office/powerpoint/2010/main" val="1147182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61</a:t>
            </a:fld>
            <a:endParaRPr lang="en-US"/>
          </a:p>
        </p:txBody>
      </p:sp>
    </p:spTree>
    <p:extLst>
      <p:ext uri="{BB962C8B-B14F-4D97-AF65-F5344CB8AC3E}">
        <p14:creationId xmlns:p14="http://schemas.microsoft.com/office/powerpoint/2010/main" val="12151484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62</a:t>
            </a:fld>
            <a:endParaRPr lang="en-US"/>
          </a:p>
        </p:txBody>
      </p:sp>
    </p:spTree>
    <p:extLst>
      <p:ext uri="{BB962C8B-B14F-4D97-AF65-F5344CB8AC3E}">
        <p14:creationId xmlns:p14="http://schemas.microsoft.com/office/powerpoint/2010/main" val="39948805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63</a:t>
            </a:fld>
            <a:endParaRPr lang="en-US"/>
          </a:p>
        </p:txBody>
      </p:sp>
    </p:spTree>
    <p:extLst>
      <p:ext uri="{BB962C8B-B14F-4D97-AF65-F5344CB8AC3E}">
        <p14:creationId xmlns:p14="http://schemas.microsoft.com/office/powerpoint/2010/main" val="8230031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64</a:t>
            </a:fld>
            <a:endParaRPr lang="en-US"/>
          </a:p>
        </p:txBody>
      </p:sp>
    </p:spTree>
    <p:extLst>
      <p:ext uri="{BB962C8B-B14F-4D97-AF65-F5344CB8AC3E}">
        <p14:creationId xmlns:p14="http://schemas.microsoft.com/office/powerpoint/2010/main" val="26613730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65</a:t>
            </a:fld>
            <a:endParaRPr lang="en-US"/>
          </a:p>
        </p:txBody>
      </p:sp>
    </p:spTree>
    <p:extLst>
      <p:ext uri="{BB962C8B-B14F-4D97-AF65-F5344CB8AC3E}">
        <p14:creationId xmlns:p14="http://schemas.microsoft.com/office/powerpoint/2010/main" val="31626872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66</a:t>
            </a:fld>
            <a:endParaRPr lang="en-US"/>
          </a:p>
        </p:txBody>
      </p:sp>
    </p:spTree>
    <p:extLst>
      <p:ext uri="{BB962C8B-B14F-4D97-AF65-F5344CB8AC3E}">
        <p14:creationId xmlns:p14="http://schemas.microsoft.com/office/powerpoint/2010/main" val="36011217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67</a:t>
            </a:fld>
            <a:endParaRPr lang="en-US"/>
          </a:p>
        </p:txBody>
      </p:sp>
    </p:spTree>
    <p:extLst>
      <p:ext uri="{BB962C8B-B14F-4D97-AF65-F5344CB8AC3E}">
        <p14:creationId xmlns:p14="http://schemas.microsoft.com/office/powerpoint/2010/main" val="756148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a:t>
            </a:fld>
            <a:endParaRPr lang="en-US"/>
          </a:p>
        </p:txBody>
      </p:sp>
    </p:spTree>
    <p:extLst>
      <p:ext uri="{BB962C8B-B14F-4D97-AF65-F5344CB8AC3E}">
        <p14:creationId xmlns:p14="http://schemas.microsoft.com/office/powerpoint/2010/main" val="836926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68</a:t>
            </a:fld>
            <a:endParaRPr lang="en-US"/>
          </a:p>
        </p:txBody>
      </p:sp>
    </p:spTree>
    <p:extLst>
      <p:ext uri="{BB962C8B-B14F-4D97-AF65-F5344CB8AC3E}">
        <p14:creationId xmlns:p14="http://schemas.microsoft.com/office/powerpoint/2010/main" val="21285528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69</a:t>
            </a:fld>
            <a:endParaRPr lang="en-US"/>
          </a:p>
        </p:txBody>
      </p:sp>
    </p:spTree>
    <p:extLst>
      <p:ext uri="{BB962C8B-B14F-4D97-AF65-F5344CB8AC3E}">
        <p14:creationId xmlns:p14="http://schemas.microsoft.com/office/powerpoint/2010/main" val="36725716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70</a:t>
            </a:fld>
            <a:endParaRPr lang="en-US"/>
          </a:p>
        </p:txBody>
      </p:sp>
    </p:spTree>
    <p:extLst>
      <p:ext uri="{BB962C8B-B14F-4D97-AF65-F5344CB8AC3E}">
        <p14:creationId xmlns:p14="http://schemas.microsoft.com/office/powerpoint/2010/main" val="34927382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72</a:t>
            </a:fld>
            <a:endParaRPr lang="en-US"/>
          </a:p>
        </p:txBody>
      </p:sp>
    </p:spTree>
    <p:extLst>
      <p:ext uri="{BB962C8B-B14F-4D97-AF65-F5344CB8AC3E}">
        <p14:creationId xmlns:p14="http://schemas.microsoft.com/office/powerpoint/2010/main" val="28557792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73</a:t>
            </a:fld>
            <a:endParaRPr lang="en-US"/>
          </a:p>
        </p:txBody>
      </p:sp>
    </p:spTree>
    <p:extLst>
      <p:ext uri="{BB962C8B-B14F-4D97-AF65-F5344CB8AC3E}">
        <p14:creationId xmlns:p14="http://schemas.microsoft.com/office/powerpoint/2010/main" val="1918792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74</a:t>
            </a:fld>
            <a:endParaRPr lang="en-US"/>
          </a:p>
        </p:txBody>
      </p:sp>
    </p:spTree>
    <p:extLst>
      <p:ext uri="{BB962C8B-B14F-4D97-AF65-F5344CB8AC3E}">
        <p14:creationId xmlns:p14="http://schemas.microsoft.com/office/powerpoint/2010/main" val="38433371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75</a:t>
            </a:fld>
            <a:endParaRPr lang="en-US"/>
          </a:p>
        </p:txBody>
      </p:sp>
    </p:spTree>
    <p:extLst>
      <p:ext uri="{BB962C8B-B14F-4D97-AF65-F5344CB8AC3E}">
        <p14:creationId xmlns:p14="http://schemas.microsoft.com/office/powerpoint/2010/main" val="17680494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76</a:t>
            </a:fld>
            <a:endParaRPr lang="en-US"/>
          </a:p>
        </p:txBody>
      </p:sp>
    </p:spTree>
    <p:extLst>
      <p:ext uri="{BB962C8B-B14F-4D97-AF65-F5344CB8AC3E}">
        <p14:creationId xmlns:p14="http://schemas.microsoft.com/office/powerpoint/2010/main" val="20516188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77</a:t>
            </a:fld>
            <a:endParaRPr lang="en-US"/>
          </a:p>
        </p:txBody>
      </p:sp>
    </p:spTree>
    <p:extLst>
      <p:ext uri="{BB962C8B-B14F-4D97-AF65-F5344CB8AC3E}">
        <p14:creationId xmlns:p14="http://schemas.microsoft.com/office/powerpoint/2010/main" val="23981221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78</a:t>
            </a:fld>
            <a:endParaRPr lang="en-US"/>
          </a:p>
        </p:txBody>
      </p:sp>
    </p:spTree>
    <p:extLst>
      <p:ext uri="{BB962C8B-B14F-4D97-AF65-F5344CB8AC3E}">
        <p14:creationId xmlns:p14="http://schemas.microsoft.com/office/powerpoint/2010/main" val="1979935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a:t>
            </a:fld>
            <a:endParaRPr lang="en-US"/>
          </a:p>
        </p:txBody>
      </p:sp>
    </p:spTree>
    <p:extLst>
      <p:ext uri="{BB962C8B-B14F-4D97-AF65-F5344CB8AC3E}">
        <p14:creationId xmlns:p14="http://schemas.microsoft.com/office/powerpoint/2010/main" val="18147570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79</a:t>
            </a:fld>
            <a:endParaRPr lang="en-US"/>
          </a:p>
        </p:txBody>
      </p:sp>
    </p:spTree>
    <p:extLst>
      <p:ext uri="{BB962C8B-B14F-4D97-AF65-F5344CB8AC3E}">
        <p14:creationId xmlns:p14="http://schemas.microsoft.com/office/powerpoint/2010/main" val="30398415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80</a:t>
            </a:fld>
            <a:endParaRPr lang="en-US"/>
          </a:p>
        </p:txBody>
      </p:sp>
    </p:spTree>
    <p:extLst>
      <p:ext uri="{BB962C8B-B14F-4D97-AF65-F5344CB8AC3E}">
        <p14:creationId xmlns:p14="http://schemas.microsoft.com/office/powerpoint/2010/main" val="22551842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81</a:t>
            </a:fld>
            <a:endParaRPr lang="en-US"/>
          </a:p>
        </p:txBody>
      </p:sp>
    </p:spTree>
    <p:extLst>
      <p:ext uri="{BB962C8B-B14F-4D97-AF65-F5344CB8AC3E}">
        <p14:creationId xmlns:p14="http://schemas.microsoft.com/office/powerpoint/2010/main" val="17684531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82</a:t>
            </a:fld>
            <a:endParaRPr lang="en-US"/>
          </a:p>
        </p:txBody>
      </p:sp>
    </p:spTree>
    <p:extLst>
      <p:ext uri="{BB962C8B-B14F-4D97-AF65-F5344CB8AC3E}">
        <p14:creationId xmlns:p14="http://schemas.microsoft.com/office/powerpoint/2010/main" val="15720839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83</a:t>
            </a:fld>
            <a:endParaRPr lang="en-US"/>
          </a:p>
        </p:txBody>
      </p:sp>
    </p:spTree>
    <p:extLst>
      <p:ext uri="{BB962C8B-B14F-4D97-AF65-F5344CB8AC3E}">
        <p14:creationId xmlns:p14="http://schemas.microsoft.com/office/powerpoint/2010/main" val="19805365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84</a:t>
            </a:fld>
            <a:endParaRPr lang="en-US"/>
          </a:p>
        </p:txBody>
      </p:sp>
    </p:spTree>
    <p:extLst>
      <p:ext uri="{BB962C8B-B14F-4D97-AF65-F5344CB8AC3E}">
        <p14:creationId xmlns:p14="http://schemas.microsoft.com/office/powerpoint/2010/main" val="13232263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85</a:t>
            </a:fld>
            <a:endParaRPr lang="en-US"/>
          </a:p>
        </p:txBody>
      </p:sp>
    </p:spTree>
    <p:extLst>
      <p:ext uri="{BB962C8B-B14F-4D97-AF65-F5344CB8AC3E}">
        <p14:creationId xmlns:p14="http://schemas.microsoft.com/office/powerpoint/2010/main" val="26891088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86</a:t>
            </a:fld>
            <a:endParaRPr lang="en-US"/>
          </a:p>
        </p:txBody>
      </p:sp>
    </p:spTree>
    <p:extLst>
      <p:ext uri="{BB962C8B-B14F-4D97-AF65-F5344CB8AC3E}">
        <p14:creationId xmlns:p14="http://schemas.microsoft.com/office/powerpoint/2010/main" val="4813478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Note that we are using React Navigation v4 </a:t>
            </a: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87</a:t>
            </a:fld>
            <a:endParaRPr lang="en-US"/>
          </a:p>
        </p:txBody>
      </p:sp>
    </p:spTree>
    <p:extLst>
      <p:ext uri="{BB962C8B-B14F-4D97-AF65-F5344CB8AC3E}">
        <p14:creationId xmlns:p14="http://schemas.microsoft.com/office/powerpoint/2010/main" val="19884292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Note that we are using React Navigation v4 </a:t>
            </a: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88</a:t>
            </a:fld>
            <a:endParaRPr lang="en-US"/>
          </a:p>
        </p:txBody>
      </p:sp>
    </p:spTree>
    <p:extLst>
      <p:ext uri="{BB962C8B-B14F-4D97-AF65-F5344CB8AC3E}">
        <p14:creationId xmlns:p14="http://schemas.microsoft.com/office/powerpoint/2010/main" val="414702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a:t>
            </a:fld>
            <a:endParaRPr lang="en-US"/>
          </a:p>
        </p:txBody>
      </p:sp>
    </p:spTree>
    <p:extLst>
      <p:ext uri="{BB962C8B-B14F-4D97-AF65-F5344CB8AC3E}">
        <p14:creationId xmlns:p14="http://schemas.microsoft.com/office/powerpoint/2010/main" val="1060918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Note that we are using React Navigation v4 </a:t>
            </a: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89</a:t>
            </a:fld>
            <a:endParaRPr lang="en-US"/>
          </a:p>
        </p:txBody>
      </p:sp>
    </p:spTree>
    <p:extLst>
      <p:ext uri="{BB962C8B-B14F-4D97-AF65-F5344CB8AC3E}">
        <p14:creationId xmlns:p14="http://schemas.microsoft.com/office/powerpoint/2010/main" val="30009254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Note that we are using React Navigation v4 </a:t>
            </a: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90</a:t>
            </a:fld>
            <a:endParaRPr lang="en-US"/>
          </a:p>
        </p:txBody>
      </p:sp>
    </p:spTree>
    <p:extLst>
      <p:ext uri="{BB962C8B-B14F-4D97-AF65-F5344CB8AC3E}">
        <p14:creationId xmlns:p14="http://schemas.microsoft.com/office/powerpoint/2010/main" val="12588365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Note that we are using React Navigation v4 </a:t>
            </a: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91</a:t>
            </a:fld>
            <a:endParaRPr lang="en-US"/>
          </a:p>
        </p:txBody>
      </p:sp>
    </p:spTree>
    <p:extLst>
      <p:ext uri="{BB962C8B-B14F-4D97-AF65-F5344CB8AC3E}">
        <p14:creationId xmlns:p14="http://schemas.microsoft.com/office/powerpoint/2010/main" val="25731006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Note that we are using React Navigation v4 </a:t>
            </a:r>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92</a:t>
            </a:fld>
            <a:endParaRPr lang="en-US"/>
          </a:p>
        </p:txBody>
      </p:sp>
    </p:spTree>
    <p:extLst>
      <p:ext uri="{BB962C8B-B14F-4D97-AF65-F5344CB8AC3E}">
        <p14:creationId xmlns:p14="http://schemas.microsoft.com/office/powerpoint/2010/main" val="32034503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93</a:t>
            </a:fld>
            <a:endParaRPr lang="en-US"/>
          </a:p>
        </p:txBody>
      </p:sp>
    </p:spTree>
    <p:extLst>
      <p:ext uri="{BB962C8B-B14F-4D97-AF65-F5344CB8AC3E}">
        <p14:creationId xmlns:p14="http://schemas.microsoft.com/office/powerpoint/2010/main" val="10213968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94</a:t>
            </a:fld>
            <a:endParaRPr lang="en-US"/>
          </a:p>
        </p:txBody>
      </p:sp>
    </p:spTree>
    <p:extLst>
      <p:ext uri="{BB962C8B-B14F-4D97-AF65-F5344CB8AC3E}">
        <p14:creationId xmlns:p14="http://schemas.microsoft.com/office/powerpoint/2010/main" val="14362841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95</a:t>
            </a:fld>
            <a:endParaRPr lang="en-US"/>
          </a:p>
        </p:txBody>
      </p:sp>
    </p:spTree>
    <p:extLst>
      <p:ext uri="{BB962C8B-B14F-4D97-AF65-F5344CB8AC3E}">
        <p14:creationId xmlns:p14="http://schemas.microsoft.com/office/powerpoint/2010/main" val="9737693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96</a:t>
            </a:fld>
            <a:endParaRPr lang="en-US"/>
          </a:p>
        </p:txBody>
      </p:sp>
    </p:spTree>
    <p:extLst>
      <p:ext uri="{BB962C8B-B14F-4D97-AF65-F5344CB8AC3E}">
        <p14:creationId xmlns:p14="http://schemas.microsoft.com/office/powerpoint/2010/main" val="23320434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97</a:t>
            </a:fld>
            <a:endParaRPr lang="en-US"/>
          </a:p>
        </p:txBody>
      </p:sp>
    </p:spTree>
    <p:extLst>
      <p:ext uri="{BB962C8B-B14F-4D97-AF65-F5344CB8AC3E}">
        <p14:creationId xmlns:p14="http://schemas.microsoft.com/office/powerpoint/2010/main" val="30151374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98</a:t>
            </a:fld>
            <a:endParaRPr lang="en-US"/>
          </a:p>
        </p:txBody>
      </p:sp>
    </p:spTree>
    <p:extLst>
      <p:ext uri="{BB962C8B-B14F-4D97-AF65-F5344CB8AC3E}">
        <p14:creationId xmlns:p14="http://schemas.microsoft.com/office/powerpoint/2010/main" val="347456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a:t>
            </a:fld>
            <a:endParaRPr lang="en-US"/>
          </a:p>
        </p:txBody>
      </p:sp>
    </p:spTree>
    <p:extLst>
      <p:ext uri="{BB962C8B-B14F-4D97-AF65-F5344CB8AC3E}">
        <p14:creationId xmlns:p14="http://schemas.microsoft.com/office/powerpoint/2010/main" val="3763536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99</a:t>
            </a:fld>
            <a:endParaRPr lang="en-US"/>
          </a:p>
        </p:txBody>
      </p:sp>
    </p:spTree>
    <p:extLst>
      <p:ext uri="{BB962C8B-B14F-4D97-AF65-F5344CB8AC3E}">
        <p14:creationId xmlns:p14="http://schemas.microsoft.com/office/powerpoint/2010/main" val="14470477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100</a:t>
            </a:fld>
            <a:endParaRPr lang="en-US"/>
          </a:p>
        </p:txBody>
      </p:sp>
    </p:spTree>
    <p:extLst>
      <p:ext uri="{BB962C8B-B14F-4D97-AF65-F5344CB8AC3E}">
        <p14:creationId xmlns:p14="http://schemas.microsoft.com/office/powerpoint/2010/main" val="3569711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101</a:t>
            </a:fld>
            <a:endParaRPr lang="en-US"/>
          </a:p>
        </p:txBody>
      </p:sp>
    </p:spTree>
    <p:extLst>
      <p:ext uri="{BB962C8B-B14F-4D97-AF65-F5344CB8AC3E}">
        <p14:creationId xmlns:p14="http://schemas.microsoft.com/office/powerpoint/2010/main" val="13161210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102</a:t>
            </a:fld>
            <a:endParaRPr lang="en-US"/>
          </a:p>
        </p:txBody>
      </p:sp>
    </p:spTree>
    <p:extLst>
      <p:ext uri="{BB962C8B-B14F-4D97-AF65-F5344CB8AC3E}">
        <p14:creationId xmlns:p14="http://schemas.microsoft.com/office/powerpoint/2010/main" val="35817491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103</a:t>
            </a:fld>
            <a:endParaRPr lang="en-US"/>
          </a:p>
        </p:txBody>
      </p:sp>
    </p:spTree>
    <p:extLst>
      <p:ext uri="{BB962C8B-B14F-4D97-AF65-F5344CB8AC3E}">
        <p14:creationId xmlns:p14="http://schemas.microsoft.com/office/powerpoint/2010/main" val="26379135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104</a:t>
            </a:fld>
            <a:endParaRPr lang="en-US"/>
          </a:p>
        </p:txBody>
      </p:sp>
    </p:spTree>
    <p:extLst>
      <p:ext uri="{BB962C8B-B14F-4D97-AF65-F5344CB8AC3E}">
        <p14:creationId xmlns:p14="http://schemas.microsoft.com/office/powerpoint/2010/main" val="279661102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105</a:t>
            </a:fld>
            <a:endParaRPr lang="en-US"/>
          </a:p>
        </p:txBody>
      </p:sp>
    </p:spTree>
    <p:extLst>
      <p:ext uri="{BB962C8B-B14F-4D97-AF65-F5344CB8AC3E}">
        <p14:creationId xmlns:p14="http://schemas.microsoft.com/office/powerpoint/2010/main" val="29051962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106</a:t>
            </a:fld>
            <a:endParaRPr lang="en-US"/>
          </a:p>
        </p:txBody>
      </p:sp>
    </p:spTree>
    <p:extLst>
      <p:ext uri="{BB962C8B-B14F-4D97-AF65-F5344CB8AC3E}">
        <p14:creationId xmlns:p14="http://schemas.microsoft.com/office/powerpoint/2010/main" val="17122264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107</a:t>
            </a:fld>
            <a:endParaRPr lang="en-US"/>
          </a:p>
        </p:txBody>
      </p:sp>
    </p:spTree>
    <p:extLst>
      <p:ext uri="{BB962C8B-B14F-4D97-AF65-F5344CB8AC3E}">
        <p14:creationId xmlns:p14="http://schemas.microsoft.com/office/powerpoint/2010/main" val="35201645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108</a:t>
            </a:fld>
            <a:endParaRPr lang="en-US"/>
          </a:p>
        </p:txBody>
      </p:sp>
    </p:spTree>
    <p:extLst>
      <p:ext uri="{BB962C8B-B14F-4D97-AF65-F5344CB8AC3E}">
        <p14:creationId xmlns:p14="http://schemas.microsoft.com/office/powerpoint/2010/main" val="2606925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10/11/2021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10/11/2021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10/11/2021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10/11/2021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10/11/2021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10/11/2021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10/11/2021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customXml" Target="../ink/ink68.xml"/></Relationships>
</file>

<file path=ppt/slides/_rels/slide10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customXml" Target="../ink/ink71.xml"/><Relationship Id="rId13" Type="http://schemas.openxmlformats.org/officeDocument/2006/relationships/image" Target="../media/image100.png"/><Relationship Id="rId3" Type="http://schemas.openxmlformats.org/officeDocument/2006/relationships/image" Target="../media/image87.png"/><Relationship Id="rId7" Type="http://schemas.openxmlformats.org/officeDocument/2006/relationships/image" Target="../media/image97.png"/><Relationship Id="rId12" Type="http://schemas.openxmlformats.org/officeDocument/2006/relationships/customXml" Target="../ink/ink73.xml"/><Relationship Id="rId17" Type="http://schemas.openxmlformats.org/officeDocument/2006/relationships/image" Target="../media/image102.png"/><Relationship Id="rId2" Type="http://schemas.openxmlformats.org/officeDocument/2006/relationships/notesSlide" Target="../notesSlides/notesSlide94.xml"/><Relationship Id="rId16" Type="http://schemas.openxmlformats.org/officeDocument/2006/relationships/customXml" Target="../ink/ink75.xml"/><Relationship Id="rId1" Type="http://schemas.openxmlformats.org/officeDocument/2006/relationships/slideLayout" Target="../slideLayouts/slideLayout2.xml"/><Relationship Id="rId6" Type="http://schemas.openxmlformats.org/officeDocument/2006/relationships/customXml" Target="../ink/ink70.xml"/><Relationship Id="rId11" Type="http://schemas.openxmlformats.org/officeDocument/2006/relationships/image" Target="../media/image99.png"/><Relationship Id="rId5" Type="http://schemas.openxmlformats.org/officeDocument/2006/relationships/image" Target="../media/image96.png"/><Relationship Id="rId15" Type="http://schemas.openxmlformats.org/officeDocument/2006/relationships/image" Target="../media/image101.png"/><Relationship Id="rId10" Type="http://schemas.openxmlformats.org/officeDocument/2006/relationships/customXml" Target="../ink/ink72.xml"/><Relationship Id="rId4" Type="http://schemas.openxmlformats.org/officeDocument/2006/relationships/customXml" Target="../ink/ink69.xml"/><Relationship Id="rId9" Type="http://schemas.openxmlformats.org/officeDocument/2006/relationships/image" Target="../media/image98.png"/><Relationship Id="rId14" Type="http://schemas.openxmlformats.org/officeDocument/2006/relationships/customXml" Target="../ink/ink74.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customXml" Target="../ink/ink78.xml"/><Relationship Id="rId13" Type="http://schemas.openxmlformats.org/officeDocument/2006/relationships/image" Target="../media/image109.png"/><Relationship Id="rId18" Type="http://schemas.openxmlformats.org/officeDocument/2006/relationships/customXml" Target="../ink/ink83.xml"/><Relationship Id="rId3" Type="http://schemas.openxmlformats.org/officeDocument/2006/relationships/image" Target="../media/image104.png"/><Relationship Id="rId21" Type="http://schemas.openxmlformats.org/officeDocument/2006/relationships/image" Target="../media/image113.png"/><Relationship Id="rId7" Type="http://schemas.openxmlformats.org/officeDocument/2006/relationships/image" Target="../media/image106.png"/><Relationship Id="rId12" Type="http://schemas.openxmlformats.org/officeDocument/2006/relationships/customXml" Target="../ink/ink80.xml"/><Relationship Id="rId17" Type="http://schemas.openxmlformats.org/officeDocument/2006/relationships/image" Target="../media/image111.png"/><Relationship Id="rId2" Type="http://schemas.openxmlformats.org/officeDocument/2006/relationships/notesSlide" Target="../notesSlides/notesSlide97.xml"/><Relationship Id="rId16" Type="http://schemas.openxmlformats.org/officeDocument/2006/relationships/customXml" Target="../ink/ink82.xml"/><Relationship Id="rId20" Type="http://schemas.openxmlformats.org/officeDocument/2006/relationships/customXml" Target="../ink/ink84.xml"/><Relationship Id="rId1" Type="http://schemas.openxmlformats.org/officeDocument/2006/relationships/slideLayout" Target="../slideLayouts/slideLayout2.xml"/><Relationship Id="rId6" Type="http://schemas.openxmlformats.org/officeDocument/2006/relationships/customXml" Target="../ink/ink77.xml"/><Relationship Id="rId11" Type="http://schemas.openxmlformats.org/officeDocument/2006/relationships/image" Target="../media/image108.png"/><Relationship Id="rId5" Type="http://schemas.openxmlformats.org/officeDocument/2006/relationships/image" Target="../media/image105.png"/><Relationship Id="rId15" Type="http://schemas.openxmlformats.org/officeDocument/2006/relationships/image" Target="../media/image110.png"/><Relationship Id="rId10" Type="http://schemas.openxmlformats.org/officeDocument/2006/relationships/customXml" Target="../ink/ink79.xml"/><Relationship Id="rId19" Type="http://schemas.openxmlformats.org/officeDocument/2006/relationships/image" Target="../media/image112.png"/><Relationship Id="rId4" Type="http://schemas.openxmlformats.org/officeDocument/2006/relationships/customXml" Target="../ink/ink76.xml"/><Relationship Id="rId9" Type="http://schemas.openxmlformats.org/officeDocument/2006/relationships/image" Target="../media/image107.png"/><Relationship Id="rId14" Type="http://schemas.openxmlformats.org/officeDocument/2006/relationships/customXml" Target="../ink/ink81.xml"/></Relationships>
</file>

<file path=ppt/slides/_rels/slide107.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6.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customXml" Target="../ink/ink86.xml"/><Relationship Id="rId5" Type="http://schemas.openxmlformats.org/officeDocument/2006/relationships/image" Target="../media/image115.png"/><Relationship Id="rId4" Type="http://schemas.openxmlformats.org/officeDocument/2006/relationships/customXml" Target="../ink/ink85.xml"/></Relationships>
</file>

<file path=ppt/slides/_rels/slide10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customXml" Target="../ink/ink89.xml"/><Relationship Id="rId3" Type="http://schemas.openxmlformats.org/officeDocument/2006/relationships/image" Target="../media/image120.png"/><Relationship Id="rId7" Type="http://schemas.openxmlformats.org/officeDocument/2006/relationships/image" Target="../media/image122.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customXml" Target="../ink/ink88.xml"/><Relationship Id="rId11" Type="http://schemas.openxmlformats.org/officeDocument/2006/relationships/image" Target="../media/image124.png"/><Relationship Id="rId5" Type="http://schemas.openxmlformats.org/officeDocument/2006/relationships/image" Target="../media/image121.png"/><Relationship Id="rId10" Type="http://schemas.openxmlformats.org/officeDocument/2006/relationships/customXml" Target="../ink/ink90.xml"/><Relationship Id="rId4" Type="http://schemas.openxmlformats.org/officeDocument/2006/relationships/customXml" Target="../ink/ink87.xml"/><Relationship Id="rId9" Type="http://schemas.openxmlformats.org/officeDocument/2006/relationships/image" Target="../media/image123.png"/></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customXml" Target="../ink/ink9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customXml" Target="../ink/ink94.xml"/><Relationship Id="rId3" Type="http://schemas.openxmlformats.org/officeDocument/2006/relationships/image" Target="../media/image3.jpeg"/><Relationship Id="rId7" Type="http://schemas.openxmlformats.org/officeDocument/2006/relationships/image" Target="../media/image128.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customXml" Target="../ink/ink93.xml"/><Relationship Id="rId5" Type="http://schemas.openxmlformats.org/officeDocument/2006/relationships/image" Target="../media/image127.png"/><Relationship Id="rId4" Type="http://schemas.openxmlformats.org/officeDocument/2006/relationships/customXml" Target="../ink/ink92.xml"/><Relationship Id="rId9" Type="http://schemas.openxmlformats.org/officeDocument/2006/relationships/image" Target="../media/image129.png"/></Relationships>
</file>

<file path=ppt/slides/_rels/slide1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customXml" Target="../ink/ink95.xml"/></Relationships>
</file>

<file path=ppt/slides/_rels/slide1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customXml" Target="../ink/ink96.xml"/></Relationships>
</file>

<file path=ppt/slides/_rels/slide127.xml.rels><?xml version="1.0" encoding="UTF-8" standalone="yes"?>
<Relationships xmlns="http://schemas.openxmlformats.org/package/2006/relationships"><Relationship Id="rId8" Type="http://schemas.openxmlformats.org/officeDocument/2006/relationships/customXml" Target="../ink/ink99.xml"/><Relationship Id="rId13" Type="http://schemas.openxmlformats.org/officeDocument/2006/relationships/image" Target="../media/image138.png"/><Relationship Id="rId3" Type="http://schemas.openxmlformats.org/officeDocument/2006/relationships/customXml" Target="../ink/ink97.xml"/><Relationship Id="rId7" Type="http://schemas.openxmlformats.org/officeDocument/2006/relationships/image" Target="../media/image135.png"/><Relationship Id="rId12" Type="http://schemas.openxmlformats.org/officeDocument/2006/relationships/customXml" Target="../ink/ink101.xml"/><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customXml" Target="../ink/ink98.xml"/><Relationship Id="rId11" Type="http://schemas.openxmlformats.org/officeDocument/2006/relationships/image" Target="../media/image137.png"/><Relationship Id="rId5" Type="http://schemas.openxmlformats.org/officeDocument/2006/relationships/image" Target="../media/image134.png"/><Relationship Id="rId10" Type="http://schemas.openxmlformats.org/officeDocument/2006/relationships/customXml" Target="../ink/ink100.xml"/><Relationship Id="rId4" Type="http://schemas.openxmlformats.org/officeDocument/2006/relationships/image" Target="../media/image133.png"/><Relationship Id="rId9" Type="http://schemas.openxmlformats.org/officeDocument/2006/relationships/image" Target="../media/image136.png"/></Relationships>
</file>

<file path=ppt/slides/_rels/slide128.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3.png"/></Relationships>
</file>

<file path=ppt/slides/_rels/slide129.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customXml" Target="../ink/ink107.xml"/><Relationship Id="rId18" Type="http://schemas.openxmlformats.org/officeDocument/2006/relationships/image" Target="../media/image147.png"/><Relationship Id="rId26" Type="http://schemas.openxmlformats.org/officeDocument/2006/relationships/image" Target="../media/image151.png"/><Relationship Id="rId3" Type="http://schemas.openxmlformats.org/officeDocument/2006/relationships/customXml" Target="../ink/ink103.xml"/><Relationship Id="rId21" Type="http://schemas.openxmlformats.org/officeDocument/2006/relationships/customXml" Target="../ink/ink111.xml"/><Relationship Id="rId34" Type="http://schemas.openxmlformats.org/officeDocument/2006/relationships/image" Target="../media/image155.png"/><Relationship Id="rId7" Type="http://schemas.openxmlformats.org/officeDocument/2006/relationships/customXml" Target="../ink/ink104.xml"/><Relationship Id="rId12" Type="http://schemas.openxmlformats.org/officeDocument/2006/relationships/image" Target="../media/image144.png"/><Relationship Id="rId17" Type="http://schemas.openxmlformats.org/officeDocument/2006/relationships/customXml" Target="../ink/ink109.xml"/><Relationship Id="rId25" Type="http://schemas.openxmlformats.org/officeDocument/2006/relationships/customXml" Target="../ink/ink113.xml"/><Relationship Id="rId33" Type="http://schemas.openxmlformats.org/officeDocument/2006/relationships/customXml" Target="../ink/ink117.xml"/><Relationship Id="rId2" Type="http://schemas.openxmlformats.org/officeDocument/2006/relationships/notesSlide" Target="../notesSlides/notesSlide119.xml"/><Relationship Id="rId16" Type="http://schemas.openxmlformats.org/officeDocument/2006/relationships/image" Target="../media/image146.png"/><Relationship Id="rId20" Type="http://schemas.openxmlformats.org/officeDocument/2006/relationships/image" Target="../media/image148.png"/><Relationship Id="rId29" Type="http://schemas.openxmlformats.org/officeDocument/2006/relationships/customXml" Target="../ink/ink115.xml"/><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customXml" Target="../ink/ink106.xml"/><Relationship Id="rId24" Type="http://schemas.openxmlformats.org/officeDocument/2006/relationships/image" Target="../media/image150.png"/><Relationship Id="rId32" Type="http://schemas.openxmlformats.org/officeDocument/2006/relationships/image" Target="../media/image154.png"/><Relationship Id="rId5" Type="http://schemas.openxmlformats.org/officeDocument/2006/relationships/image" Target="../media/image140.png"/><Relationship Id="rId15" Type="http://schemas.openxmlformats.org/officeDocument/2006/relationships/customXml" Target="../ink/ink108.xml"/><Relationship Id="rId23" Type="http://schemas.openxmlformats.org/officeDocument/2006/relationships/customXml" Target="../ink/ink112.xml"/><Relationship Id="rId28" Type="http://schemas.openxmlformats.org/officeDocument/2006/relationships/image" Target="../media/image152.png"/><Relationship Id="rId36" Type="http://schemas.openxmlformats.org/officeDocument/2006/relationships/image" Target="../media/image156.png"/><Relationship Id="rId10" Type="http://schemas.openxmlformats.org/officeDocument/2006/relationships/image" Target="../media/image143.png"/><Relationship Id="rId19" Type="http://schemas.openxmlformats.org/officeDocument/2006/relationships/customXml" Target="../ink/ink110.xml"/><Relationship Id="rId31" Type="http://schemas.openxmlformats.org/officeDocument/2006/relationships/customXml" Target="../ink/ink116.xml"/><Relationship Id="rId4" Type="http://schemas.openxmlformats.org/officeDocument/2006/relationships/image" Target="../media/image133.png"/><Relationship Id="rId9" Type="http://schemas.openxmlformats.org/officeDocument/2006/relationships/customXml" Target="../ink/ink105.xml"/><Relationship Id="rId14" Type="http://schemas.openxmlformats.org/officeDocument/2006/relationships/image" Target="../media/image145.png"/><Relationship Id="rId22" Type="http://schemas.openxmlformats.org/officeDocument/2006/relationships/image" Target="../media/image149.png"/><Relationship Id="rId27" Type="http://schemas.openxmlformats.org/officeDocument/2006/relationships/customXml" Target="../ink/ink114.xml"/><Relationship Id="rId30" Type="http://schemas.openxmlformats.org/officeDocument/2006/relationships/image" Target="../media/image153.png"/><Relationship Id="rId35" Type="http://schemas.openxmlformats.org/officeDocument/2006/relationships/customXml" Target="../ink/ink11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github.com/expo/vector-icons" TargetMode="External"/><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oblador.github.io/react-native-vector-icons/" TargetMode="External"/><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3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62.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customXml" Target="../ink/ink120.xml"/><Relationship Id="rId5" Type="http://schemas.openxmlformats.org/officeDocument/2006/relationships/image" Target="../media/image161.png"/><Relationship Id="rId4" Type="http://schemas.openxmlformats.org/officeDocument/2006/relationships/customXml" Target="../ink/ink119.xml"/></Relationships>
</file>

<file path=ppt/slides/_rels/slide139.xml.rels><?xml version="1.0" encoding="UTF-8" standalone="yes"?>
<Relationships xmlns="http://schemas.openxmlformats.org/package/2006/relationships"><Relationship Id="rId8" Type="http://schemas.openxmlformats.org/officeDocument/2006/relationships/customXml" Target="../ink/ink123.xml"/><Relationship Id="rId3" Type="http://schemas.openxmlformats.org/officeDocument/2006/relationships/image" Target="../media/image163.png"/><Relationship Id="rId7" Type="http://schemas.openxmlformats.org/officeDocument/2006/relationships/image" Target="../media/image165.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customXml" Target="../ink/ink122.xml"/><Relationship Id="rId5" Type="http://schemas.openxmlformats.org/officeDocument/2006/relationships/image" Target="../media/image164.png"/><Relationship Id="rId4" Type="http://schemas.openxmlformats.org/officeDocument/2006/relationships/customXml" Target="../ink/ink121.xml"/><Relationship Id="rId9" Type="http://schemas.openxmlformats.org/officeDocument/2006/relationships/image" Target="../media/image16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customXml" Target="../ink/ink126.xml"/><Relationship Id="rId13" Type="http://schemas.openxmlformats.org/officeDocument/2006/relationships/image" Target="../media/image172.png"/><Relationship Id="rId3" Type="http://schemas.openxmlformats.org/officeDocument/2006/relationships/customXml" Target="../ink/ink124.xml"/><Relationship Id="rId7" Type="http://schemas.openxmlformats.org/officeDocument/2006/relationships/image" Target="../media/image169.png"/><Relationship Id="rId12" Type="http://schemas.openxmlformats.org/officeDocument/2006/relationships/customXml" Target="../ink/ink128.xml"/><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customXml" Target="../ink/ink125.xml"/><Relationship Id="rId11" Type="http://schemas.openxmlformats.org/officeDocument/2006/relationships/image" Target="../media/image171.png"/><Relationship Id="rId5" Type="http://schemas.openxmlformats.org/officeDocument/2006/relationships/image" Target="../media/image168.png"/><Relationship Id="rId10" Type="http://schemas.openxmlformats.org/officeDocument/2006/relationships/customXml" Target="../ink/ink127.xml"/><Relationship Id="rId4" Type="http://schemas.openxmlformats.org/officeDocument/2006/relationships/image" Target="../media/image167.png"/><Relationship Id="rId9" Type="http://schemas.openxmlformats.org/officeDocument/2006/relationships/image" Target="../media/image170.png"/></Relationships>
</file>

<file path=ppt/slides/_rels/slide14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4.png"/><Relationship Id="rId7" Type="http://schemas.openxmlformats.org/officeDocument/2006/relationships/customXml" Target="../ink/ink130.xml"/><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customXml" Target="../ink/ink129.xml"/><Relationship Id="rId4" Type="http://schemas.openxmlformats.org/officeDocument/2006/relationships/image" Target="../media/image175.png"/></Relationships>
</file>

<file path=ppt/slides/_rels/slide143.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customXml" Target="../ink/ink132.xml"/><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customXml" Target="../ink/ink131.xml"/><Relationship Id="rId4" Type="http://schemas.openxmlformats.org/officeDocument/2006/relationships/image" Target="../media/image175.png"/></Relationships>
</file>

<file path=ppt/slides/_rels/slide144.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customXml" Target="../ink/ink133.xml"/><Relationship Id="rId7" Type="http://schemas.openxmlformats.org/officeDocument/2006/relationships/customXml" Target="../ink/ink135.xml"/><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customXml" Target="../ink/ink134.xml"/><Relationship Id="rId5" Type="http://schemas.openxmlformats.org/officeDocument/2006/relationships/image" Target="../media/image181.png"/><Relationship Id="rId10" Type="http://schemas.openxmlformats.org/officeDocument/2006/relationships/image" Target="../media/image183.png"/><Relationship Id="rId4" Type="http://schemas.openxmlformats.org/officeDocument/2006/relationships/image" Target="../media/image180.png"/><Relationship Id="rId9" Type="http://schemas.openxmlformats.org/officeDocument/2006/relationships/customXml" Target="../ink/ink136.xml"/></Relationships>
</file>

<file path=ppt/slides/_rels/slide145.xml.rels><?xml version="1.0" encoding="UTF-8" standalone="yes"?>
<Relationships xmlns="http://schemas.openxmlformats.org/package/2006/relationships"><Relationship Id="rId8" Type="http://schemas.openxmlformats.org/officeDocument/2006/relationships/customXml" Target="../ink/ink139.xml"/><Relationship Id="rId13" Type="http://schemas.openxmlformats.org/officeDocument/2006/relationships/image" Target="../media/image189.png"/><Relationship Id="rId18" Type="http://schemas.openxmlformats.org/officeDocument/2006/relationships/customXml" Target="../ink/ink144.xml"/><Relationship Id="rId3" Type="http://schemas.openxmlformats.org/officeDocument/2006/relationships/image" Target="../media/image184.png"/><Relationship Id="rId7" Type="http://schemas.openxmlformats.org/officeDocument/2006/relationships/image" Target="../media/image186.png"/><Relationship Id="rId12" Type="http://schemas.openxmlformats.org/officeDocument/2006/relationships/customXml" Target="../ink/ink141.xml"/><Relationship Id="rId17" Type="http://schemas.openxmlformats.org/officeDocument/2006/relationships/image" Target="../media/image191.png"/><Relationship Id="rId2" Type="http://schemas.openxmlformats.org/officeDocument/2006/relationships/notesSlide" Target="../notesSlides/notesSlide135.xml"/><Relationship Id="rId16" Type="http://schemas.openxmlformats.org/officeDocument/2006/relationships/customXml" Target="../ink/ink143.xml"/><Relationship Id="rId1" Type="http://schemas.openxmlformats.org/officeDocument/2006/relationships/slideLayout" Target="../slideLayouts/slideLayout2.xml"/><Relationship Id="rId6" Type="http://schemas.openxmlformats.org/officeDocument/2006/relationships/customXml" Target="../ink/ink138.xml"/><Relationship Id="rId11" Type="http://schemas.openxmlformats.org/officeDocument/2006/relationships/image" Target="../media/image188.png"/><Relationship Id="rId5" Type="http://schemas.openxmlformats.org/officeDocument/2006/relationships/image" Target="../media/image185.png"/><Relationship Id="rId15" Type="http://schemas.openxmlformats.org/officeDocument/2006/relationships/image" Target="../media/image190.png"/><Relationship Id="rId10" Type="http://schemas.openxmlformats.org/officeDocument/2006/relationships/customXml" Target="../ink/ink140.xml"/><Relationship Id="rId19" Type="http://schemas.openxmlformats.org/officeDocument/2006/relationships/image" Target="../media/image192.png"/><Relationship Id="rId4" Type="http://schemas.openxmlformats.org/officeDocument/2006/relationships/customXml" Target="../ink/ink137.xml"/><Relationship Id="rId9" Type="http://schemas.openxmlformats.org/officeDocument/2006/relationships/image" Target="../media/image187.png"/><Relationship Id="rId14" Type="http://schemas.openxmlformats.org/officeDocument/2006/relationships/customXml" Target="../ink/ink142.xml"/></Relationships>
</file>

<file path=ppt/slides/_rels/slide14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customXml" Target="../ink/ink147.xml"/><Relationship Id="rId3" Type="http://schemas.openxmlformats.org/officeDocument/2006/relationships/image" Target="../media/image194.png"/><Relationship Id="rId7" Type="http://schemas.openxmlformats.org/officeDocument/2006/relationships/image" Target="../media/image196.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customXml" Target="../ink/ink146.xml"/><Relationship Id="rId5" Type="http://schemas.openxmlformats.org/officeDocument/2006/relationships/image" Target="../media/image195.png"/><Relationship Id="rId10" Type="http://schemas.openxmlformats.org/officeDocument/2006/relationships/image" Target="../media/image198.png"/><Relationship Id="rId4" Type="http://schemas.openxmlformats.org/officeDocument/2006/relationships/customXml" Target="../ink/ink145.xml"/><Relationship Id="rId9" Type="http://schemas.openxmlformats.org/officeDocument/2006/relationships/image" Target="../media/image197.png"/></Relationships>
</file>

<file path=ppt/slides/_rels/slide14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01.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customXml" Target="../ink/ink149.xml"/><Relationship Id="rId5" Type="http://schemas.openxmlformats.org/officeDocument/2006/relationships/image" Target="../media/image200.png"/><Relationship Id="rId4" Type="http://schemas.openxmlformats.org/officeDocument/2006/relationships/customXml" Target="../ink/ink148.xml"/></Relationships>
</file>

<file path=ppt/slides/_rels/slide14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customXml" Target="../ink/ink151.xml"/><Relationship Id="rId5" Type="http://schemas.openxmlformats.org/officeDocument/2006/relationships/image" Target="../media/image202.png"/><Relationship Id="rId4" Type="http://schemas.openxmlformats.org/officeDocument/2006/relationships/customXml" Target="../ink/ink15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customXml" Target="../ink/ink154.xml"/><Relationship Id="rId13" Type="http://schemas.openxmlformats.org/officeDocument/2006/relationships/image" Target="../media/image208.png"/><Relationship Id="rId3" Type="http://schemas.openxmlformats.org/officeDocument/2006/relationships/image" Target="../media/image203.png"/><Relationship Id="rId7" Type="http://schemas.openxmlformats.org/officeDocument/2006/relationships/image" Target="../media/image205.png"/><Relationship Id="rId12" Type="http://schemas.openxmlformats.org/officeDocument/2006/relationships/customXml" Target="../ink/ink156.xml"/><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customXml" Target="../ink/ink153.xml"/><Relationship Id="rId11" Type="http://schemas.openxmlformats.org/officeDocument/2006/relationships/image" Target="../media/image207.png"/><Relationship Id="rId5" Type="http://schemas.openxmlformats.org/officeDocument/2006/relationships/image" Target="../media/image204.png"/><Relationship Id="rId15" Type="http://schemas.openxmlformats.org/officeDocument/2006/relationships/image" Target="../media/image209.png"/><Relationship Id="rId10" Type="http://schemas.openxmlformats.org/officeDocument/2006/relationships/customXml" Target="../ink/ink155.xml"/><Relationship Id="rId4" Type="http://schemas.openxmlformats.org/officeDocument/2006/relationships/customXml" Target="../ink/ink152.xml"/><Relationship Id="rId9" Type="http://schemas.openxmlformats.org/officeDocument/2006/relationships/image" Target="../media/image206.png"/><Relationship Id="rId14" Type="http://schemas.openxmlformats.org/officeDocument/2006/relationships/customXml" Target="../ink/ink157.xml"/></Relationships>
</file>

<file path=ppt/slides/_rels/slide15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customXml" Target="../ink/ink160.xml"/><Relationship Id="rId13" Type="http://schemas.openxmlformats.org/officeDocument/2006/relationships/image" Target="../media/image216.png"/><Relationship Id="rId3" Type="http://schemas.openxmlformats.org/officeDocument/2006/relationships/image" Target="../media/image211.png"/><Relationship Id="rId7" Type="http://schemas.openxmlformats.org/officeDocument/2006/relationships/image" Target="../media/image213.png"/><Relationship Id="rId12" Type="http://schemas.openxmlformats.org/officeDocument/2006/relationships/customXml" Target="../ink/ink162.xml"/><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customXml" Target="../ink/ink159.xml"/><Relationship Id="rId11" Type="http://schemas.openxmlformats.org/officeDocument/2006/relationships/image" Target="../media/image215.png"/><Relationship Id="rId5" Type="http://schemas.openxmlformats.org/officeDocument/2006/relationships/image" Target="../media/image212.png"/><Relationship Id="rId15" Type="http://schemas.openxmlformats.org/officeDocument/2006/relationships/image" Target="../media/image217.png"/><Relationship Id="rId10" Type="http://schemas.openxmlformats.org/officeDocument/2006/relationships/customXml" Target="../ink/ink161.xml"/><Relationship Id="rId4" Type="http://schemas.openxmlformats.org/officeDocument/2006/relationships/customXml" Target="../ink/ink158.xml"/><Relationship Id="rId9" Type="http://schemas.openxmlformats.org/officeDocument/2006/relationships/image" Target="../media/image214.png"/><Relationship Id="rId14" Type="http://schemas.openxmlformats.org/officeDocument/2006/relationships/customXml" Target="../ink/ink163.xml"/></Relationships>
</file>

<file path=ppt/slides/_rels/slide157.xml.rels><?xml version="1.0" encoding="UTF-8" standalone="yes"?>
<Relationships xmlns="http://schemas.openxmlformats.org/package/2006/relationships"><Relationship Id="rId8" Type="http://schemas.openxmlformats.org/officeDocument/2006/relationships/customXml" Target="../ink/ink166.xml"/><Relationship Id="rId13" Type="http://schemas.openxmlformats.org/officeDocument/2006/relationships/image" Target="../media/image223.png"/><Relationship Id="rId3" Type="http://schemas.openxmlformats.org/officeDocument/2006/relationships/image" Target="../media/image218.png"/><Relationship Id="rId7" Type="http://schemas.openxmlformats.org/officeDocument/2006/relationships/image" Target="../media/image220.png"/><Relationship Id="rId12" Type="http://schemas.openxmlformats.org/officeDocument/2006/relationships/customXml" Target="../ink/ink168.xml"/><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customXml" Target="../ink/ink165.xml"/><Relationship Id="rId11" Type="http://schemas.openxmlformats.org/officeDocument/2006/relationships/image" Target="../media/image222.png"/><Relationship Id="rId5" Type="http://schemas.openxmlformats.org/officeDocument/2006/relationships/image" Target="../media/image219.png"/><Relationship Id="rId15" Type="http://schemas.openxmlformats.org/officeDocument/2006/relationships/image" Target="../media/image224.png"/><Relationship Id="rId10" Type="http://schemas.openxmlformats.org/officeDocument/2006/relationships/customXml" Target="../ink/ink167.xml"/><Relationship Id="rId4" Type="http://schemas.openxmlformats.org/officeDocument/2006/relationships/customXml" Target="../ink/ink164.xml"/><Relationship Id="rId9" Type="http://schemas.openxmlformats.org/officeDocument/2006/relationships/image" Target="../media/image221.png"/><Relationship Id="rId14" Type="http://schemas.openxmlformats.org/officeDocument/2006/relationships/customXml" Target="../ink/ink169.xml"/></Relationships>
</file>

<file path=ppt/slides/_rels/slide158.xml.rels><?xml version="1.0" encoding="UTF-8" standalone="yes"?>
<Relationships xmlns="http://schemas.openxmlformats.org/package/2006/relationships"><Relationship Id="rId8" Type="http://schemas.openxmlformats.org/officeDocument/2006/relationships/customXml" Target="../ink/ink172.xml"/><Relationship Id="rId3" Type="http://schemas.openxmlformats.org/officeDocument/2006/relationships/image" Target="../media/image218.png"/><Relationship Id="rId7" Type="http://schemas.openxmlformats.org/officeDocument/2006/relationships/image" Target="../media/image226.png"/><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customXml" Target="../ink/ink171.xml"/><Relationship Id="rId5" Type="http://schemas.openxmlformats.org/officeDocument/2006/relationships/image" Target="../media/image225.png"/><Relationship Id="rId4" Type="http://schemas.openxmlformats.org/officeDocument/2006/relationships/customXml" Target="../ink/ink170.xml"/><Relationship Id="rId9" Type="http://schemas.openxmlformats.org/officeDocument/2006/relationships/image" Target="../media/image227.png"/></Relationships>
</file>

<file path=ppt/slides/_rels/slide15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customXml" Target="../ink/ink175.xml"/><Relationship Id="rId13" Type="http://schemas.openxmlformats.org/officeDocument/2006/relationships/image" Target="../media/image236.png"/><Relationship Id="rId3" Type="http://schemas.openxmlformats.org/officeDocument/2006/relationships/image" Target="../media/image231.png"/><Relationship Id="rId7" Type="http://schemas.openxmlformats.org/officeDocument/2006/relationships/image" Target="../media/image233.png"/><Relationship Id="rId12" Type="http://schemas.openxmlformats.org/officeDocument/2006/relationships/customXml" Target="../ink/ink177.xml"/><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customXml" Target="../ink/ink174.xml"/><Relationship Id="rId11" Type="http://schemas.openxmlformats.org/officeDocument/2006/relationships/image" Target="../media/image235.png"/><Relationship Id="rId5" Type="http://schemas.openxmlformats.org/officeDocument/2006/relationships/image" Target="../media/image232.png"/><Relationship Id="rId10" Type="http://schemas.openxmlformats.org/officeDocument/2006/relationships/customXml" Target="../ink/ink176.xml"/><Relationship Id="rId4" Type="http://schemas.openxmlformats.org/officeDocument/2006/relationships/customXml" Target="../ink/ink173.xml"/><Relationship Id="rId9" Type="http://schemas.openxmlformats.org/officeDocument/2006/relationships/image" Target="../media/image234.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0.pn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customXml" Target="../ink/ink179.xml"/><Relationship Id="rId5" Type="http://schemas.openxmlformats.org/officeDocument/2006/relationships/image" Target="../media/image239.png"/><Relationship Id="rId4" Type="http://schemas.openxmlformats.org/officeDocument/2006/relationships/customXml" Target="../ink/ink178.xml"/></Relationships>
</file>

<file path=ppt/slides/_rels/slide16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56.xml"/><Relationship Id="rId1" Type="http://schemas.openxmlformats.org/officeDocument/2006/relationships/slideLayout" Target="../slideLayouts/slideLayout2.xml"/><Relationship Id="rId5" Type="http://schemas.openxmlformats.org/officeDocument/2006/relationships/image" Target="../media/image242.png"/><Relationship Id="rId4" Type="http://schemas.openxmlformats.org/officeDocument/2006/relationships/customXml" Target="../ink/ink180.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customXml" Target="../ink/ink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customXml" Target="../ink/ink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customXml" Target="../ink/ink3.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4.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customXml" Target="../ink/ink5.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6.xml"/></Relationships>
</file>

<file path=ppt/slides/_rels/slide49.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2.png"/><Relationship Id="rId12" Type="http://schemas.openxmlformats.org/officeDocument/2006/relationships/customXml" Target="../ink/ink11.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customXml" Target="../ink/ink8.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33.png"/><Relationship Id="rId14" Type="http://schemas.openxmlformats.org/officeDocument/2006/relationships/customXml" Target="../ink/ink1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customXml" Target="../ink/ink14.xml"/><Relationship Id="rId5" Type="http://schemas.openxmlformats.org/officeDocument/2006/relationships/image" Target="../media/image37.png"/><Relationship Id="rId4" Type="http://schemas.openxmlformats.org/officeDocument/2006/relationships/customXml" Target="../ink/ink13.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customXml" Target="../ink/ink16.xml"/><Relationship Id="rId5" Type="http://schemas.openxmlformats.org/officeDocument/2006/relationships/image" Target="../media/image40.png"/><Relationship Id="rId4" Type="http://schemas.openxmlformats.org/officeDocument/2006/relationships/customXml" Target="../ink/ink15.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customXml" Target="../ink/ink17.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customXml" Target="../ink/ink18.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19.xml"/></Relationships>
</file>

<file path=ppt/slides/_rels/slide57.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50.png"/><Relationship Id="rId18" Type="http://schemas.openxmlformats.org/officeDocument/2006/relationships/customXml" Target="../ink/ink27.xml"/><Relationship Id="rId3" Type="http://schemas.openxmlformats.org/officeDocument/2006/relationships/image" Target="../media/image42.png"/><Relationship Id="rId7" Type="http://schemas.openxmlformats.org/officeDocument/2006/relationships/image" Target="../media/image47.png"/><Relationship Id="rId12" Type="http://schemas.openxmlformats.org/officeDocument/2006/relationships/customXml" Target="../ink/ink24.xml"/><Relationship Id="rId17" Type="http://schemas.openxmlformats.org/officeDocument/2006/relationships/image" Target="../media/image52.png"/><Relationship Id="rId2" Type="http://schemas.openxmlformats.org/officeDocument/2006/relationships/notesSlide" Target="../notesSlides/notesSlide49.xml"/><Relationship Id="rId16" Type="http://schemas.openxmlformats.org/officeDocument/2006/relationships/customXml" Target="../ink/ink26.xml"/><Relationship Id="rId1" Type="http://schemas.openxmlformats.org/officeDocument/2006/relationships/slideLayout" Target="../slideLayouts/slideLayout2.xml"/><Relationship Id="rId6" Type="http://schemas.openxmlformats.org/officeDocument/2006/relationships/customXml" Target="../ink/ink21.xml"/><Relationship Id="rId11" Type="http://schemas.openxmlformats.org/officeDocument/2006/relationships/image" Target="../media/image49.png"/><Relationship Id="rId5" Type="http://schemas.openxmlformats.org/officeDocument/2006/relationships/image" Target="../media/image46.png"/><Relationship Id="rId15" Type="http://schemas.openxmlformats.org/officeDocument/2006/relationships/image" Target="../media/image51.png"/><Relationship Id="rId10" Type="http://schemas.openxmlformats.org/officeDocument/2006/relationships/customXml" Target="../ink/ink23.xml"/><Relationship Id="rId19" Type="http://schemas.openxmlformats.org/officeDocument/2006/relationships/image" Target="../media/image53.png"/><Relationship Id="rId4" Type="http://schemas.openxmlformats.org/officeDocument/2006/relationships/customXml" Target="../ink/ink20.xml"/><Relationship Id="rId9" Type="http://schemas.openxmlformats.org/officeDocument/2006/relationships/image" Target="../media/image48.png"/><Relationship Id="rId14" Type="http://schemas.openxmlformats.org/officeDocument/2006/relationships/customXml" Target="../ink/ink25.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customXml" Target="../ink/ink30.xml"/><Relationship Id="rId3" Type="http://schemas.openxmlformats.org/officeDocument/2006/relationships/image" Target="../media/image3.jpeg"/><Relationship Id="rId7"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customXml" Target="../ink/ink29.xml"/><Relationship Id="rId5" Type="http://schemas.openxmlformats.org/officeDocument/2006/relationships/image" Target="../media/image55.png"/><Relationship Id="rId4" Type="http://schemas.openxmlformats.org/officeDocument/2006/relationships/customXml" Target="../ink/ink28.xml"/><Relationship Id="rId9"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customXml" Target="../ink/ink35.xml"/><Relationship Id="rId18" Type="http://schemas.openxmlformats.org/officeDocument/2006/relationships/image" Target="../media/image64.png"/><Relationship Id="rId3" Type="http://schemas.openxmlformats.org/officeDocument/2006/relationships/image" Target="../media/image3.jpeg"/><Relationship Id="rId21" Type="http://schemas.openxmlformats.org/officeDocument/2006/relationships/customXml" Target="../ink/ink39.xml"/><Relationship Id="rId7" Type="http://schemas.openxmlformats.org/officeDocument/2006/relationships/customXml" Target="../ink/ink32.xml"/><Relationship Id="rId12" Type="http://schemas.openxmlformats.org/officeDocument/2006/relationships/image" Target="../media/image61.png"/><Relationship Id="rId17" Type="http://schemas.openxmlformats.org/officeDocument/2006/relationships/customXml" Target="../ink/ink37.xml"/><Relationship Id="rId2" Type="http://schemas.openxmlformats.org/officeDocument/2006/relationships/notesSlide" Target="../notesSlides/notesSlide54.xml"/><Relationship Id="rId16" Type="http://schemas.openxmlformats.org/officeDocument/2006/relationships/image" Target="../media/image63.png"/><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customXml" Target="../ink/ink34.xml"/><Relationship Id="rId5" Type="http://schemas.openxmlformats.org/officeDocument/2006/relationships/customXml" Target="../ink/ink31.xml"/><Relationship Id="rId15" Type="http://schemas.openxmlformats.org/officeDocument/2006/relationships/customXml" Target="../ink/ink36.xml"/><Relationship Id="rId10" Type="http://schemas.openxmlformats.org/officeDocument/2006/relationships/image" Target="../media/image60.png"/><Relationship Id="rId19" Type="http://schemas.openxmlformats.org/officeDocument/2006/relationships/customXml" Target="../ink/ink38.xml"/><Relationship Id="rId4" Type="http://schemas.openxmlformats.org/officeDocument/2006/relationships/image" Target="../media/image42.png"/><Relationship Id="rId9" Type="http://schemas.openxmlformats.org/officeDocument/2006/relationships/customXml" Target="../ink/ink33.xml"/><Relationship Id="rId14" Type="http://schemas.openxmlformats.org/officeDocument/2006/relationships/image" Target="../media/image62.png"/><Relationship Id="rId22"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customXml" Target="../ink/ink40.xml"/><Relationship Id="rId4" Type="http://schemas.openxmlformats.org/officeDocument/2006/relationships/image" Target="../media/image3.jpeg"/></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customXml" Target="../ink/ink42.xml"/><Relationship Id="rId5" Type="http://schemas.openxmlformats.org/officeDocument/2006/relationships/image" Target="../media/image68.png"/><Relationship Id="rId4" Type="http://schemas.openxmlformats.org/officeDocument/2006/relationships/customXml" Target="../ink/ink41.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customXml" Target="../ink/ink43.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customXml" Target="../ink/ink45.xml"/><Relationship Id="rId5" Type="http://schemas.openxmlformats.org/officeDocument/2006/relationships/image" Target="../media/image73.png"/><Relationship Id="rId4" Type="http://schemas.openxmlformats.org/officeDocument/2006/relationships/customXml" Target="../ink/ink44.xml"/></Relationships>
</file>

<file path=ppt/slides/_rels/slide68.xml.rels><?xml version="1.0" encoding="UTF-8" standalone="yes"?>
<Relationships xmlns="http://schemas.openxmlformats.org/package/2006/relationships"><Relationship Id="rId8" Type="http://schemas.openxmlformats.org/officeDocument/2006/relationships/customXml" Target="../ink/ink48.xml"/><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customXml" Target="../ink/ink47.xml"/><Relationship Id="rId5" Type="http://schemas.openxmlformats.org/officeDocument/2006/relationships/image" Target="../media/image76.png"/><Relationship Id="rId4" Type="http://schemas.openxmlformats.org/officeDocument/2006/relationships/customXml" Target="../ink/ink46.xml"/><Relationship Id="rId9" Type="http://schemas.openxmlformats.org/officeDocument/2006/relationships/image" Target="../media/image78.png"/></Relationships>
</file>

<file path=ppt/slides/_rels/slide69.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customXml" Target="../ink/ink51.xml"/></Relationships>
</file>

<file path=ppt/slides/_rels/slide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customXml" Target="../ink/ink52.xml"/></Relationships>
</file>

<file path=ppt/slides/_rels/slide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customXml" Target="../ink/ink53.xml"/></Relationships>
</file>

<file path=ppt/slides/_rels/slide75.xml.rels><?xml version="1.0" encoding="UTF-8" standalone="yes"?>
<Relationships xmlns="http://schemas.openxmlformats.org/package/2006/relationships"><Relationship Id="rId3" Type="http://schemas.openxmlformats.org/officeDocument/2006/relationships/customXml" Target="../ink/ink54.xm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6.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79.png"/></Relationships>
</file>

<file path=ppt/slides/_rels/slide78.xml.rels><?xml version="1.0" encoding="UTF-8" standalone="yes"?>
<Relationships xmlns="http://schemas.openxmlformats.org/package/2006/relationships"><Relationship Id="rId3" Type="http://schemas.openxmlformats.org/officeDocument/2006/relationships/customXml" Target="../ink/ink57.xml"/><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79.png"/></Relationships>
</file>

<file path=ppt/slides/_rels/slide79.xml.rels><?xml version="1.0" encoding="UTF-8" standalone="yes"?>
<Relationships xmlns="http://schemas.openxmlformats.org/package/2006/relationships"><Relationship Id="rId3" Type="http://schemas.openxmlformats.org/officeDocument/2006/relationships/customXml" Target="../ink/ink58.xml"/><Relationship Id="rId7"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customXml" Target="../ink/ink59.xml"/><Relationship Id="rId5" Type="http://schemas.openxmlformats.org/officeDocument/2006/relationships/image" Target="../media/image3.jpeg"/><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60.xml"/><Relationship Id="rId7" Type="http://schemas.openxmlformats.org/officeDocument/2006/relationships/image" Target="../media/image8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customXml" Target="../ink/ink61.xml"/><Relationship Id="rId5" Type="http://schemas.openxmlformats.org/officeDocument/2006/relationships/image" Target="../media/image3.jpeg"/><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79.png"/></Relationships>
</file>

<file path=ppt/slides/_rels/slide82.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3" Type="http://schemas.openxmlformats.org/officeDocument/2006/relationships/customXml" Target="../ink/ink64.xml"/><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79.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customXml" Target="../ink/ink66.xml"/><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customXml" Target="../ink/ink65.xml"/><Relationship Id="rId10" Type="http://schemas.openxmlformats.org/officeDocument/2006/relationships/image" Target="../media/image90.png"/><Relationship Id="rId4" Type="http://schemas.openxmlformats.org/officeDocument/2006/relationships/image" Target="../media/image87.png"/><Relationship Id="rId9" Type="http://schemas.openxmlformats.org/officeDocument/2006/relationships/customXml" Target="../ink/ink67.xml"/></Relationships>
</file>

<file path=ppt/slides/_rels/slide9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10"/>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437232"/>
          </a:xfrm>
        </p:spPr>
        <p:txBody>
          <a:bodyPr>
            <a:noAutofit/>
          </a:bodyPr>
          <a:lstStyle/>
          <a:p>
            <a:r>
              <a:rPr lang="en-US" sz="5000" dirty="0"/>
              <a:t>Mobile Application Development, Fall 2021</a:t>
            </a:r>
            <a:br>
              <a:rPr lang="en-US" sz="5000" dirty="0"/>
            </a:br>
            <a:br>
              <a:rPr lang="en-US" sz="5000" dirty="0"/>
            </a:br>
            <a:r>
              <a:rPr lang="en-US" sz="5000" dirty="0"/>
              <a:t>Our First Complete App Parts 1 &amp; 2</a:t>
            </a:r>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Creating a New React Native Project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4634754" cy="3849624"/>
          </a:xfrm>
        </p:spPr>
        <p:txBody>
          <a:bodyPr>
            <a:normAutofit fontScale="77500" lnSpcReduction="20000"/>
          </a:bodyPr>
          <a:lstStyle/>
          <a:p>
            <a:r>
              <a:rPr lang="en-US" sz="2200" dirty="0"/>
              <a:t>But this is always my least favorite part of programming, as it seems like there is a higher density of arcane error messages than usual.</a:t>
            </a:r>
          </a:p>
          <a:p>
            <a:endParaRPr lang="en-US" sz="2200" dirty="0"/>
          </a:p>
          <a:p>
            <a:r>
              <a:rPr lang="en-US" sz="2200" dirty="0"/>
              <a:t>But let’s have a positive attitude, right?</a:t>
            </a:r>
          </a:p>
          <a:p>
            <a:endParaRPr lang="en-US" sz="2200" dirty="0"/>
          </a:p>
          <a:p>
            <a:r>
              <a:rPr lang="en-US" sz="2200" dirty="0"/>
              <a:t>First, navigate to wherever you saved </a:t>
            </a:r>
            <a:r>
              <a:rPr lang="en-US" sz="2200" dirty="0" err="1"/>
              <a:t>rn</a:t>
            </a:r>
            <a:r>
              <a:rPr lang="en-US" sz="2200" dirty="0"/>
              <a:t>-starter using a terminal.</a:t>
            </a:r>
          </a:p>
          <a:p>
            <a:pPr lvl="1"/>
            <a:r>
              <a:rPr lang="en-US" sz="1800" dirty="0"/>
              <a:t>Sadly: Git Bash is actually going to cause some problems with this! So just use your normal </a:t>
            </a:r>
            <a:r>
              <a:rPr lang="en-US" sz="1800" dirty="0" err="1"/>
              <a:t>cmd</a:t>
            </a:r>
            <a:r>
              <a:rPr lang="en-US" sz="1800" dirty="0"/>
              <a:t> terminal, or PowerShell instead!</a:t>
            </a:r>
          </a:p>
        </p:txBody>
      </p:sp>
      <p:pic>
        <p:nvPicPr>
          <p:cNvPr id="5" name="Picture 4">
            <a:extLst>
              <a:ext uri="{FF2B5EF4-FFF2-40B4-BE49-F238E27FC236}">
                <a16:creationId xmlns:a16="http://schemas.microsoft.com/office/drawing/2014/main" id="{52ADAD96-50FF-4BD2-90A5-50B70349CACE}"/>
              </a:ext>
            </a:extLst>
          </p:cNvPr>
          <p:cNvPicPr>
            <a:picLocks noChangeAspect="1"/>
          </p:cNvPicPr>
          <p:nvPr/>
        </p:nvPicPr>
        <p:blipFill>
          <a:blip r:embed="rId3"/>
          <a:stretch>
            <a:fillRect/>
          </a:stretch>
        </p:blipFill>
        <p:spPr>
          <a:xfrm>
            <a:off x="5962274" y="2164007"/>
            <a:ext cx="5740695" cy="3372023"/>
          </a:xfrm>
          <a:prstGeom prst="rect">
            <a:avLst/>
          </a:prstGeom>
        </p:spPr>
      </p:pic>
    </p:spTree>
    <p:extLst>
      <p:ext uri="{BB962C8B-B14F-4D97-AF65-F5344CB8AC3E}">
        <p14:creationId xmlns:p14="http://schemas.microsoft.com/office/powerpoint/2010/main" val="15352772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5448810" cy="4494321"/>
          </a:xfrm>
        </p:spPr>
        <p:txBody>
          <a:bodyPr>
            <a:normAutofit/>
          </a:bodyPr>
          <a:lstStyle/>
          <a:p>
            <a:r>
              <a:rPr lang="en-US" sz="2200" dirty="0"/>
              <a:t>In whichever way you prefer, add a new ‘</a:t>
            </a:r>
            <a:r>
              <a:rPr lang="en-US" sz="2200" dirty="0" err="1"/>
              <a:t>src</a:t>
            </a:r>
            <a:r>
              <a:rPr lang="en-US" sz="2200" dirty="0"/>
              <a:t>’ directory to your new project.</a:t>
            </a:r>
          </a:p>
          <a:p>
            <a:endParaRPr lang="en-US" sz="2200" dirty="0"/>
          </a:p>
          <a:p>
            <a:r>
              <a:rPr lang="en-US" sz="2200" dirty="0"/>
              <a:t>And then, inside of the newly created </a:t>
            </a:r>
            <a:r>
              <a:rPr lang="en-US" sz="2200" dirty="0" err="1"/>
              <a:t>src</a:t>
            </a:r>
            <a:r>
              <a:rPr lang="en-US" sz="2200" dirty="0"/>
              <a:t> directory, create two subdirectories</a:t>
            </a:r>
          </a:p>
          <a:p>
            <a:pPr lvl="1"/>
            <a:r>
              <a:rPr lang="en-US" sz="2000" dirty="0"/>
              <a:t>components</a:t>
            </a:r>
          </a:p>
          <a:p>
            <a:pPr lvl="1"/>
            <a:r>
              <a:rPr lang="en-US" sz="2000" dirty="0"/>
              <a:t>screens</a:t>
            </a:r>
          </a:p>
          <a:p>
            <a:endParaRPr lang="en-US" sz="2000" dirty="0"/>
          </a:p>
          <a:p>
            <a:pPr marL="0" indent="0">
              <a:buNone/>
            </a:pPr>
            <a:endParaRPr lang="en-US" sz="2200" dirty="0"/>
          </a:p>
        </p:txBody>
      </p:sp>
      <p:pic>
        <p:nvPicPr>
          <p:cNvPr id="5" name="Picture 4">
            <a:extLst>
              <a:ext uri="{FF2B5EF4-FFF2-40B4-BE49-F238E27FC236}">
                <a16:creationId xmlns:a16="http://schemas.microsoft.com/office/drawing/2014/main" id="{6551091C-B32A-44B2-B74C-64D9283F7E82}"/>
              </a:ext>
            </a:extLst>
          </p:cNvPr>
          <p:cNvPicPr>
            <a:picLocks noChangeAspect="1"/>
          </p:cNvPicPr>
          <p:nvPr/>
        </p:nvPicPr>
        <p:blipFill>
          <a:blip r:embed="rId3"/>
          <a:stretch>
            <a:fillRect/>
          </a:stretch>
        </p:blipFill>
        <p:spPr>
          <a:xfrm>
            <a:off x="7583456" y="448875"/>
            <a:ext cx="3587934" cy="3321221"/>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86804F8A-02E4-41B2-8E4E-9052BA1B259D}"/>
                  </a:ext>
                </a:extLst>
              </p14:cNvPr>
              <p14:cNvContentPartPr/>
              <p14:nvPr/>
            </p14:nvContentPartPr>
            <p14:xfrm>
              <a:off x="7702129" y="1944671"/>
              <a:ext cx="555840" cy="202680"/>
            </p14:xfrm>
          </p:contentPart>
        </mc:Choice>
        <mc:Fallback>
          <p:pic>
            <p:nvPicPr>
              <p:cNvPr id="4" name="Ink 3">
                <a:extLst>
                  <a:ext uri="{FF2B5EF4-FFF2-40B4-BE49-F238E27FC236}">
                    <a16:creationId xmlns:a16="http://schemas.microsoft.com/office/drawing/2014/main" id="{86804F8A-02E4-41B2-8E4E-9052BA1B259D}"/>
                  </a:ext>
                </a:extLst>
              </p:cNvPr>
              <p:cNvPicPr/>
              <p:nvPr/>
            </p:nvPicPr>
            <p:blipFill>
              <a:blip r:embed="rId5"/>
              <a:stretch>
                <a:fillRect/>
              </a:stretch>
            </p:blipFill>
            <p:spPr>
              <a:xfrm>
                <a:off x="7693489" y="1936031"/>
                <a:ext cx="573480" cy="220320"/>
              </a:xfrm>
              <a:prstGeom prst="rect">
                <a:avLst/>
              </a:prstGeom>
            </p:spPr>
          </p:pic>
        </mc:Fallback>
      </mc:AlternateContent>
      <p:pic>
        <p:nvPicPr>
          <p:cNvPr id="7" name="Picture 6">
            <a:extLst>
              <a:ext uri="{FF2B5EF4-FFF2-40B4-BE49-F238E27FC236}">
                <a16:creationId xmlns:a16="http://schemas.microsoft.com/office/drawing/2014/main" id="{CF7FEA45-6092-491E-8C80-582D86A147A9}"/>
              </a:ext>
            </a:extLst>
          </p:cNvPr>
          <p:cNvPicPr>
            <a:picLocks noChangeAspect="1"/>
          </p:cNvPicPr>
          <p:nvPr/>
        </p:nvPicPr>
        <p:blipFill>
          <a:blip r:embed="rId6"/>
          <a:stretch>
            <a:fillRect/>
          </a:stretch>
        </p:blipFill>
        <p:spPr>
          <a:xfrm>
            <a:off x="7326267" y="4573447"/>
            <a:ext cx="4102311" cy="1511378"/>
          </a:xfrm>
          <a:prstGeom prst="rect">
            <a:avLst/>
          </a:prstGeom>
        </p:spPr>
      </p:pic>
    </p:spTree>
    <p:extLst>
      <p:ext uri="{BB962C8B-B14F-4D97-AF65-F5344CB8AC3E}">
        <p14:creationId xmlns:p14="http://schemas.microsoft.com/office/powerpoint/2010/main" val="3586220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3747741" cy="4494321"/>
          </a:xfrm>
        </p:spPr>
        <p:txBody>
          <a:bodyPr>
            <a:normAutofit/>
          </a:bodyPr>
          <a:lstStyle/>
          <a:p>
            <a:r>
              <a:rPr lang="en-US" sz="2200" dirty="0"/>
              <a:t>And now we can make SearchScreen.js the first file in our newly created screens directory!</a:t>
            </a:r>
          </a:p>
          <a:p>
            <a:endParaRPr lang="en-US" sz="2200" dirty="0"/>
          </a:p>
          <a:p>
            <a:r>
              <a:rPr lang="en-US" sz="2200" dirty="0"/>
              <a:t>Filling it in with kind of boilerplate-y, placeholder-</a:t>
            </a:r>
            <a:r>
              <a:rPr lang="en-US" sz="2200" dirty="0" err="1"/>
              <a:t>ey</a:t>
            </a:r>
            <a:r>
              <a:rPr lang="en-US" sz="2200" dirty="0"/>
              <a:t> code for now.</a:t>
            </a:r>
            <a:endParaRPr lang="en-US" sz="2000" dirty="0"/>
          </a:p>
          <a:p>
            <a:endParaRPr lang="en-US" sz="2000" dirty="0"/>
          </a:p>
          <a:p>
            <a:pPr marL="0" indent="0">
              <a:buNone/>
            </a:pPr>
            <a:endParaRPr lang="en-US" sz="2200" dirty="0"/>
          </a:p>
        </p:txBody>
      </p:sp>
      <p:pic>
        <p:nvPicPr>
          <p:cNvPr id="8" name="Picture 7">
            <a:extLst>
              <a:ext uri="{FF2B5EF4-FFF2-40B4-BE49-F238E27FC236}">
                <a16:creationId xmlns:a16="http://schemas.microsoft.com/office/drawing/2014/main" id="{BA9572E1-7C8A-462B-892D-C4B4C614A1BF}"/>
              </a:ext>
            </a:extLst>
          </p:cNvPr>
          <p:cNvPicPr>
            <a:picLocks noChangeAspect="1"/>
          </p:cNvPicPr>
          <p:nvPr/>
        </p:nvPicPr>
        <p:blipFill>
          <a:blip r:embed="rId3"/>
          <a:stretch>
            <a:fillRect/>
          </a:stretch>
        </p:blipFill>
        <p:spPr>
          <a:xfrm>
            <a:off x="5137514" y="1541395"/>
            <a:ext cx="6845652" cy="3930852"/>
          </a:xfrm>
          <a:prstGeom prst="rect">
            <a:avLst/>
          </a:prstGeom>
        </p:spPr>
      </p:pic>
      <p:sp>
        <p:nvSpPr>
          <p:cNvPr id="9" name="TextBox 8">
            <a:extLst>
              <a:ext uri="{FF2B5EF4-FFF2-40B4-BE49-F238E27FC236}">
                <a16:creationId xmlns:a16="http://schemas.microsoft.com/office/drawing/2014/main" id="{1B02882C-35FB-4168-9BA5-48411A8BF927}"/>
              </a:ext>
            </a:extLst>
          </p:cNvPr>
          <p:cNvSpPr txBox="1"/>
          <p:nvPr/>
        </p:nvSpPr>
        <p:spPr>
          <a:xfrm>
            <a:off x="7723764" y="5465443"/>
            <a:ext cx="2161511" cy="369332"/>
          </a:xfrm>
          <a:prstGeom prst="rect">
            <a:avLst/>
          </a:prstGeom>
          <a:noFill/>
        </p:spPr>
        <p:txBody>
          <a:bodyPr wrap="square" rtlCol="0">
            <a:spAutoFit/>
          </a:bodyPr>
          <a:lstStyle/>
          <a:p>
            <a:r>
              <a:rPr lang="en-US" i="1" dirty="0"/>
              <a:t>SearchScreen.js</a:t>
            </a:r>
          </a:p>
        </p:txBody>
      </p:sp>
    </p:spTree>
    <p:extLst>
      <p:ext uri="{BB962C8B-B14F-4D97-AF65-F5344CB8AC3E}">
        <p14:creationId xmlns:p14="http://schemas.microsoft.com/office/powerpoint/2010/main" val="17235971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3747741" cy="4494321"/>
          </a:xfrm>
        </p:spPr>
        <p:txBody>
          <a:bodyPr>
            <a:normAutofit/>
          </a:bodyPr>
          <a:lstStyle/>
          <a:p>
            <a:r>
              <a:rPr lang="en-US" sz="2200" dirty="0"/>
              <a:t>And with that, we can now import it!</a:t>
            </a:r>
          </a:p>
          <a:p>
            <a:endParaRPr lang="en-US" sz="2200" dirty="0"/>
          </a:p>
          <a:p>
            <a:r>
              <a:rPr lang="en-US" sz="2200" dirty="0"/>
              <a:t>Cool, we’re importing a screen, but how to use it..?</a:t>
            </a:r>
            <a:endParaRPr lang="en-US" sz="2000" dirty="0"/>
          </a:p>
          <a:p>
            <a:endParaRPr lang="en-US" sz="2000" dirty="0"/>
          </a:p>
          <a:p>
            <a:pPr marL="0" indent="0">
              <a:buNone/>
            </a:pPr>
            <a:endParaRPr lang="en-US" sz="2200" dirty="0"/>
          </a:p>
        </p:txBody>
      </p:sp>
      <p:sp>
        <p:nvSpPr>
          <p:cNvPr id="9" name="TextBox 8">
            <a:extLst>
              <a:ext uri="{FF2B5EF4-FFF2-40B4-BE49-F238E27FC236}">
                <a16:creationId xmlns:a16="http://schemas.microsoft.com/office/drawing/2014/main" id="{1B02882C-35FB-4168-9BA5-48411A8BF927}"/>
              </a:ext>
            </a:extLst>
          </p:cNvPr>
          <p:cNvSpPr txBox="1"/>
          <p:nvPr/>
        </p:nvSpPr>
        <p:spPr>
          <a:xfrm>
            <a:off x="7723764" y="5465443"/>
            <a:ext cx="2161511" cy="369332"/>
          </a:xfrm>
          <a:prstGeom prst="rect">
            <a:avLst/>
          </a:prstGeom>
          <a:noFill/>
        </p:spPr>
        <p:txBody>
          <a:bodyPr wrap="square" rtlCol="0">
            <a:spAutoFit/>
          </a:bodyPr>
          <a:lstStyle/>
          <a:p>
            <a:r>
              <a:rPr lang="en-US" i="1" dirty="0"/>
              <a:t>App.js</a:t>
            </a:r>
          </a:p>
        </p:txBody>
      </p:sp>
      <p:pic>
        <p:nvPicPr>
          <p:cNvPr id="5" name="Picture 4">
            <a:extLst>
              <a:ext uri="{FF2B5EF4-FFF2-40B4-BE49-F238E27FC236}">
                <a16:creationId xmlns:a16="http://schemas.microsoft.com/office/drawing/2014/main" id="{942C2FF5-F41B-40D2-A222-12495FF4D709}"/>
              </a:ext>
            </a:extLst>
          </p:cNvPr>
          <p:cNvPicPr>
            <a:picLocks noChangeAspect="1"/>
          </p:cNvPicPr>
          <p:nvPr/>
        </p:nvPicPr>
        <p:blipFill>
          <a:blip r:embed="rId3"/>
          <a:stretch>
            <a:fillRect/>
          </a:stretch>
        </p:blipFill>
        <p:spPr>
          <a:xfrm>
            <a:off x="4468238" y="658246"/>
            <a:ext cx="7607691" cy="4807197"/>
          </a:xfrm>
          <a:prstGeom prst="rect">
            <a:avLst/>
          </a:prstGeom>
        </p:spPr>
      </p:pic>
    </p:spTree>
    <p:extLst>
      <p:ext uri="{BB962C8B-B14F-4D97-AF65-F5344CB8AC3E}">
        <p14:creationId xmlns:p14="http://schemas.microsoft.com/office/powerpoint/2010/main" val="19688083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5161494" cy="4494321"/>
          </a:xfrm>
        </p:spPr>
        <p:txBody>
          <a:bodyPr>
            <a:normAutofit/>
          </a:bodyPr>
          <a:lstStyle/>
          <a:p>
            <a:r>
              <a:rPr lang="en-US" sz="2200" dirty="0"/>
              <a:t>Well, again, in our previous project, we then made a stack navigator, using the </a:t>
            </a:r>
            <a:r>
              <a:rPr lang="en-US" sz="2200" dirty="0" err="1"/>
              <a:t>createStackNavigator</a:t>
            </a:r>
            <a:r>
              <a:rPr lang="en-US" sz="2200" dirty="0"/>
              <a:t> function that we imported from the react-navigation-stack library.</a:t>
            </a:r>
            <a:endParaRPr lang="en-US" sz="2000" dirty="0"/>
          </a:p>
          <a:p>
            <a:endParaRPr lang="en-US" sz="2000" dirty="0"/>
          </a:p>
          <a:p>
            <a:pPr marL="0" indent="0">
              <a:buNone/>
            </a:pPr>
            <a:endParaRPr lang="en-US" sz="2200" dirty="0"/>
          </a:p>
        </p:txBody>
      </p:sp>
      <p:sp>
        <p:nvSpPr>
          <p:cNvPr id="9" name="TextBox 8">
            <a:extLst>
              <a:ext uri="{FF2B5EF4-FFF2-40B4-BE49-F238E27FC236}">
                <a16:creationId xmlns:a16="http://schemas.microsoft.com/office/drawing/2014/main" id="{1B02882C-35FB-4168-9BA5-48411A8BF927}"/>
              </a:ext>
            </a:extLst>
          </p:cNvPr>
          <p:cNvSpPr txBox="1"/>
          <p:nvPr/>
        </p:nvSpPr>
        <p:spPr>
          <a:xfrm>
            <a:off x="8352819" y="5742770"/>
            <a:ext cx="2161511" cy="369332"/>
          </a:xfrm>
          <a:prstGeom prst="rect">
            <a:avLst/>
          </a:prstGeom>
          <a:noFill/>
        </p:spPr>
        <p:txBody>
          <a:bodyPr wrap="square" rtlCol="0">
            <a:spAutoFit/>
          </a:bodyPr>
          <a:lstStyle/>
          <a:p>
            <a:r>
              <a:rPr lang="en-US" i="1" dirty="0"/>
              <a:t>*OLD App.js*</a:t>
            </a:r>
          </a:p>
        </p:txBody>
      </p:sp>
      <p:pic>
        <p:nvPicPr>
          <p:cNvPr id="6" name="Picture 5">
            <a:extLst>
              <a:ext uri="{FF2B5EF4-FFF2-40B4-BE49-F238E27FC236}">
                <a16:creationId xmlns:a16="http://schemas.microsoft.com/office/drawing/2014/main" id="{625E1FD6-3B1C-4827-B595-A374389C6270}"/>
              </a:ext>
            </a:extLst>
          </p:cNvPr>
          <p:cNvPicPr>
            <a:picLocks noChangeAspect="1"/>
          </p:cNvPicPr>
          <p:nvPr/>
        </p:nvPicPr>
        <p:blipFill>
          <a:blip r:embed="rId3"/>
          <a:stretch>
            <a:fillRect/>
          </a:stretch>
        </p:blipFill>
        <p:spPr>
          <a:xfrm>
            <a:off x="6745590" y="745898"/>
            <a:ext cx="4479357" cy="4802274"/>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DB326966-5F80-471D-BE85-68462A562C1F}"/>
                  </a:ext>
                </a:extLst>
              </p14:cNvPr>
              <p14:cNvContentPartPr/>
              <p14:nvPr/>
            </p14:nvContentPartPr>
            <p14:xfrm>
              <a:off x="2100889" y="2742791"/>
              <a:ext cx="2865960" cy="59400"/>
            </p14:xfrm>
          </p:contentPart>
        </mc:Choice>
        <mc:Fallback>
          <p:pic>
            <p:nvPicPr>
              <p:cNvPr id="4" name="Ink 3">
                <a:extLst>
                  <a:ext uri="{FF2B5EF4-FFF2-40B4-BE49-F238E27FC236}">
                    <a16:creationId xmlns:a16="http://schemas.microsoft.com/office/drawing/2014/main" id="{DB326966-5F80-471D-BE85-68462A562C1F}"/>
                  </a:ext>
                </a:extLst>
              </p:cNvPr>
              <p:cNvPicPr/>
              <p:nvPr/>
            </p:nvPicPr>
            <p:blipFill>
              <a:blip r:embed="rId5"/>
              <a:stretch>
                <a:fillRect/>
              </a:stretch>
            </p:blipFill>
            <p:spPr>
              <a:xfrm>
                <a:off x="2091889" y="2734151"/>
                <a:ext cx="28836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878B5887-54C5-4417-B6DE-882DFACD9521}"/>
                  </a:ext>
                </a:extLst>
              </p14:cNvPr>
              <p14:cNvContentPartPr/>
              <p14:nvPr/>
            </p14:nvContentPartPr>
            <p14:xfrm>
              <a:off x="7989769" y="2826311"/>
              <a:ext cx="1015920" cy="49320"/>
            </p14:xfrm>
          </p:contentPart>
        </mc:Choice>
        <mc:Fallback>
          <p:pic>
            <p:nvPicPr>
              <p:cNvPr id="7" name="Ink 6">
                <a:extLst>
                  <a:ext uri="{FF2B5EF4-FFF2-40B4-BE49-F238E27FC236}">
                    <a16:creationId xmlns:a16="http://schemas.microsoft.com/office/drawing/2014/main" id="{878B5887-54C5-4417-B6DE-882DFACD9521}"/>
                  </a:ext>
                </a:extLst>
              </p:cNvPr>
              <p:cNvPicPr/>
              <p:nvPr/>
            </p:nvPicPr>
            <p:blipFill>
              <a:blip r:embed="rId7"/>
              <a:stretch>
                <a:fillRect/>
              </a:stretch>
            </p:blipFill>
            <p:spPr>
              <a:xfrm>
                <a:off x="7980769" y="2817671"/>
                <a:ext cx="103356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69F04337-EE91-454A-ACF1-811E23F02E93}"/>
                  </a:ext>
                </a:extLst>
              </p14:cNvPr>
              <p14:cNvContentPartPr/>
              <p14:nvPr/>
            </p14:nvContentPartPr>
            <p14:xfrm>
              <a:off x="966169" y="3170831"/>
              <a:ext cx="4175280" cy="6840"/>
            </p14:xfrm>
          </p:contentPart>
        </mc:Choice>
        <mc:Fallback>
          <p:pic>
            <p:nvPicPr>
              <p:cNvPr id="8" name="Ink 7">
                <a:extLst>
                  <a:ext uri="{FF2B5EF4-FFF2-40B4-BE49-F238E27FC236}">
                    <a16:creationId xmlns:a16="http://schemas.microsoft.com/office/drawing/2014/main" id="{69F04337-EE91-454A-ACF1-811E23F02E93}"/>
                  </a:ext>
                </a:extLst>
              </p:cNvPr>
              <p:cNvPicPr/>
              <p:nvPr/>
            </p:nvPicPr>
            <p:blipFill>
              <a:blip r:embed="rId9"/>
              <a:stretch>
                <a:fillRect/>
              </a:stretch>
            </p:blipFill>
            <p:spPr>
              <a:xfrm>
                <a:off x="957529" y="3162191"/>
                <a:ext cx="419292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67BBF43B-91C6-4E00-AA5C-B0C5BE5AE21F}"/>
                  </a:ext>
                </a:extLst>
              </p14:cNvPr>
              <p14:cNvContentPartPr/>
              <p14:nvPr/>
            </p14:nvContentPartPr>
            <p14:xfrm>
              <a:off x="985609" y="3630191"/>
              <a:ext cx="981000" cy="7920"/>
            </p14:xfrm>
          </p:contentPart>
        </mc:Choice>
        <mc:Fallback>
          <p:pic>
            <p:nvPicPr>
              <p:cNvPr id="10" name="Ink 9">
                <a:extLst>
                  <a:ext uri="{FF2B5EF4-FFF2-40B4-BE49-F238E27FC236}">
                    <a16:creationId xmlns:a16="http://schemas.microsoft.com/office/drawing/2014/main" id="{67BBF43B-91C6-4E00-AA5C-B0C5BE5AE21F}"/>
                  </a:ext>
                </a:extLst>
              </p:cNvPr>
              <p:cNvPicPr/>
              <p:nvPr/>
            </p:nvPicPr>
            <p:blipFill>
              <a:blip r:embed="rId11"/>
              <a:stretch>
                <a:fillRect/>
              </a:stretch>
            </p:blipFill>
            <p:spPr>
              <a:xfrm>
                <a:off x="976969" y="3621551"/>
                <a:ext cx="9986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BEC14A38-2C39-4A32-8E2A-CACF34D1FD34}"/>
                  </a:ext>
                </a:extLst>
              </p14:cNvPr>
              <p14:cNvContentPartPr/>
              <p14:nvPr/>
            </p14:nvContentPartPr>
            <p14:xfrm>
              <a:off x="3313729" y="3553511"/>
              <a:ext cx="2342520" cy="66240"/>
            </p14:xfrm>
          </p:contentPart>
        </mc:Choice>
        <mc:Fallback>
          <p:pic>
            <p:nvPicPr>
              <p:cNvPr id="15" name="Ink 14">
                <a:extLst>
                  <a:ext uri="{FF2B5EF4-FFF2-40B4-BE49-F238E27FC236}">
                    <a16:creationId xmlns:a16="http://schemas.microsoft.com/office/drawing/2014/main" id="{BEC14A38-2C39-4A32-8E2A-CACF34D1FD34}"/>
                  </a:ext>
                </a:extLst>
              </p:cNvPr>
              <p:cNvPicPr/>
              <p:nvPr/>
            </p:nvPicPr>
            <p:blipFill>
              <a:blip r:embed="rId13"/>
              <a:stretch>
                <a:fillRect/>
              </a:stretch>
            </p:blipFill>
            <p:spPr>
              <a:xfrm>
                <a:off x="3305089" y="3544871"/>
                <a:ext cx="236016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Ink 15">
                <a:extLst>
                  <a:ext uri="{FF2B5EF4-FFF2-40B4-BE49-F238E27FC236}">
                    <a16:creationId xmlns:a16="http://schemas.microsoft.com/office/drawing/2014/main" id="{FBB582AC-E0DD-4812-A3FE-B34C92C852C8}"/>
                  </a:ext>
                </a:extLst>
              </p14:cNvPr>
              <p14:cNvContentPartPr/>
              <p14:nvPr/>
            </p14:nvContentPartPr>
            <p14:xfrm>
              <a:off x="1205929" y="3999911"/>
              <a:ext cx="3436200" cy="72720"/>
            </p14:xfrm>
          </p:contentPart>
        </mc:Choice>
        <mc:Fallback>
          <p:pic>
            <p:nvPicPr>
              <p:cNvPr id="16" name="Ink 15">
                <a:extLst>
                  <a:ext uri="{FF2B5EF4-FFF2-40B4-BE49-F238E27FC236}">
                    <a16:creationId xmlns:a16="http://schemas.microsoft.com/office/drawing/2014/main" id="{FBB582AC-E0DD-4812-A3FE-B34C92C852C8}"/>
                  </a:ext>
                </a:extLst>
              </p:cNvPr>
              <p:cNvPicPr/>
              <p:nvPr/>
            </p:nvPicPr>
            <p:blipFill>
              <a:blip r:embed="rId15"/>
              <a:stretch>
                <a:fillRect/>
              </a:stretch>
            </p:blipFill>
            <p:spPr>
              <a:xfrm>
                <a:off x="1197289" y="3991271"/>
                <a:ext cx="34538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8" name="Ink 17">
                <a:extLst>
                  <a:ext uri="{FF2B5EF4-FFF2-40B4-BE49-F238E27FC236}">
                    <a16:creationId xmlns:a16="http://schemas.microsoft.com/office/drawing/2014/main" id="{3AD1D5C4-7E87-4B46-B7DC-1D7C76721E72}"/>
                  </a:ext>
                </a:extLst>
              </p14:cNvPr>
              <p14:cNvContentPartPr/>
              <p14:nvPr/>
            </p14:nvContentPartPr>
            <p14:xfrm>
              <a:off x="7040449" y="972765"/>
              <a:ext cx="3468960" cy="149157"/>
            </p14:xfrm>
          </p:contentPart>
        </mc:Choice>
        <mc:Fallback>
          <p:pic>
            <p:nvPicPr>
              <p:cNvPr id="18" name="Ink 17">
                <a:extLst>
                  <a:ext uri="{FF2B5EF4-FFF2-40B4-BE49-F238E27FC236}">
                    <a16:creationId xmlns:a16="http://schemas.microsoft.com/office/drawing/2014/main" id="{3AD1D5C4-7E87-4B46-B7DC-1D7C76721E72}"/>
                  </a:ext>
                </a:extLst>
              </p:cNvPr>
              <p:cNvPicPr/>
              <p:nvPr/>
            </p:nvPicPr>
            <p:blipFill>
              <a:blip r:embed="rId17"/>
              <a:stretch>
                <a:fillRect/>
              </a:stretch>
            </p:blipFill>
            <p:spPr>
              <a:xfrm>
                <a:off x="7031809" y="963780"/>
                <a:ext cx="3486600" cy="166768"/>
              </a:xfrm>
              <a:prstGeom prst="rect">
                <a:avLst/>
              </a:prstGeom>
            </p:spPr>
          </p:pic>
        </mc:Fallback>
      </mc:AlternateContent>
    </p:spTree>
    <p:extLst>
      <p:ext uri="{BB962C8B-B14F-4D97-AF65-F5344CB8AC3E}">
        <p14:creationId xmlns:p14="http://schemas.microsoft.com/office/powerpoint/2010/main" val="16980464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3729969" cy="4494321"/>
          </a:xfrm>
        </p:spPr>
        <p:txBody>
          <a:bodyPr>
            <a:normAutofit/>
          </a:bodyPr>
          <a:lstStyle/>
          <a:p>
            <a:r>
              <a:rPr lang="en-US" sz="2200" dirty="0"/>
              <a:t>So let’s do that!</a:t>
            </a:r>
          </a:p>
          <a:p>
            <a:endParaRPr lang="en-US" sz="2200" dirty="0"/>
          </a:p>
          <a:p>
            <a:r>
              <a:rPr lang="en-US" sz="2200" dirty="0"/>
              <a:t>We’ll make a new variable called navigator to store our stack navigator.</a:t>
            </a:r>
          </a:p>
          <a:p>
            <a:endParaRPr lang="en-US" sz="2200" dirty="0"/>
          </a:p>
          <a:p>
            <a:r>
              <a:rPr lang="en-US" sz="2200" dirty="0"/>
              <a:t>And then we’ll call that function to create it!</a:t>
            </a:r>
          </a:p>
          <a:p>
            <a:endParaRPr lang="en-US" sz="2200" dirty="0"/>
          </a:p>
          <a:p>
            <a:endParaRPr lang="en-US" sz="2000" dirty="0"/>
          </a:p>
        </p:txBody>
      </p:sp>
      <p:sp>
        <p:nvSpPr>
          <p:cNvPr id="9" name="TextBox 8">
            <a:extLst>
              <a:ext uri="{FF2B5EF4-FFF2-40B4-BE49-F238E27FC236}">
                <a16:creationId xmlns:a16="http://schemas.microsoft.com/office/drawing/2014/main" id="{1B02882C-35FB-4168-9BA5-48411A8BF927}"/>
              </a:ext>
            </a:extLst>
          </p:cNvPr>
          <p:cNvSpPr txBox="1"/>
          <p:nvPr/>
        </p:nvSpPr>
        <p:spPr>
          <a:xfrm>
            <a:off x="7133410" y="4077955"/>
            <a:ext cx="2161511" cy="369332"/>
          </a:xfrm>
          <a:prstGeom prst="rect">
            <a:avLst/>
          </a:prstGeom>
          <a:noFill/>
        </p:spPr>
        <p:txBody>
          <a:bodyPr wrap="square" rtlCol="0">
            <a:spAutoFit/>
          </a:bodyPr>
          <a:lstStyle/>
          <a:p>
            <a:r>
              <a:rPr lang="en-US" i="1" dirty="0"/>
              <a:t>App.js</a:t>
            </a:r>
          </a:p>
        </p:txBody>
      </p:sp>
      <p:pic>
        <p:nvPicPr>
          <p:cNvPr id="11" name="Picture 10">
            <a:extLst>
              <a:ext uri="{FF2B5EF4-FFF2-40B4-BE49-F238E27FC236}">
                <a16:creationId xmlns:a16="http://schemas.microsoft.com/office/drawing/2014/main" id="{DC171C6A-6DDE-47A0-A7C5-1BC4FCAE217D}"/>
              </a:ext>
            </a:extLst>
          </p:cNvPr>
          <p:cNvPicPr>
            <a:picLocks noChangeAspect="1"/>
          </p:cNvPicPr>
          <p:nvPr/>
        </p:nvPicPr>
        <p:blipFill>
          <a:blip r:embed="rId3"/>
          <a:stretch>
            <a:fillRect/>
          </a:stretch>
        </p:blipFill>
        <p:spPr>
          <a:xfrm>
            <a:off x="4527802" y="1919526"/>
            <a:ext cx="7372729" cy="2197213"/>
          </a:xfrm>
          <a:prstGeom prst="rect">
            <a:avLst/>
          </a:prstGeom>
        </p:spPr>
      </p:pic>
    </p:spTree>
    <p:extLst>
      <p:ext uri="{BB962C8B-B14F-4D97-AF65-F5344CB8AC3E}">
        <p14:creationId xmlns:p14="http://schemas.microsoft.com/office/powerpoint/2010/main" val="23983166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3729969" cy="4494321"/>
          </a:xfrm>
        </p:spPr>
        <p:txBody>
          <a:bodyPr>
            <a:normAutofit/>
          </a:bodyPr>
          <a:lstStyle/>
          <a:p>
            <a:r>
              <a:rPr lang="en-US" sz="2200" dirty="0"/>
              <a:t>The </a:t>
            </a:r>
            <a:r>
              <a:rPr lang="en-US" sz="2200" dirty="0" err="1"/>
              <a:t>createStackNavigator</a:t>
            </a:r>
            <a:r>
              <a:rPr lang="en-US" sz="2200" dirty="0"/>
              <a:t> function takes in two arguments.</a:t>
            </a:r>
          </a:p>
          <a:p>
            <a:endParaRPr lang="en-US" sz="2200" dirty="0"/>
          </a:p>
          <a:p>
            <a:r>
              <a:rPr lang="en-US" sz="2200" dirty="0"/>
              <a:t>The first argument is an object that lists out all the different routes that our project has.</a:t>
            </a:r>
          </a:p>
          <a:p>
            <a:pPr lvl="1"/>
            <a:r>
              <a:rPr lang="en-US" sz="2000" dirty="0"/>
              <a:t>i.e., the different screens.</a:t>
            </a:r>
          </a:p>
          <a:p>
            <a:endParaRPr lang="en-US" sz="2200" dirty="0"/>
          </a:p>
          <a:p>
            <a:endParaRPr lang="en-US" sz="2000" dirty="0"/>
          </a:p>
        </p:txBody>
      </p:sp>
      <p:sp>
        <p:nvSpPr>
          <p:cNvPr id="9" name="TextBox 8">
            <a:extLst>
              <a:ext uri="{FF2B5EF4-FFF2-40B4-BE49-F238E27FC236}">
                <a16:creationId xmlns:a16="http://schemas.microsoft.com/office/drawing/2014/main" id="{1B02882C-35FB-4168-9BA5-48411A8BF927}"/>
              </a:ext>
            </a:extLst>
          </p:cNvPr>
          <p:cNvSpPr txBox="1"/>
          <p:nvPr/>
        </p:nvSpPr>
        <p:spPr>
          <a:xfrm>
            <a:off x="7133410" y="4077955"/>
            <a:ext cx="2161511" cy="369332"/>
          </a:xfrm>
          <a:prstGeom prst="rect">
            <a:avLst/>
          </a:prstGeom>
          <a:noFill/>
        </p:spPr>
        <p:txBody>
          <a:bodyPr wrap="square" rtlCol="0">
            <a:spAutoFit/>
          </a:bodyPr>
          <a:lstStyle/>
          <a:p>
            <a:r>
              <a:rPr lang="en-US" i="1" dirty="0"/>
              <a:t>App.js</a:t>
            </a:r>
          </a:p>
        </p:txBody>
      </p:sp>
      <p:pic>
        <p:nvPicPr>
          <p:cNvPr id="11" name="Picture 10">
            <a:extLst>
              <a:ext uri="{FF2B5EF4-FFF2-40B4-BE49-F238E27FC236}">
                <a16:creationId xmlns:a16="http://schemas.microsoft.com/office/drawing/2014/main" id="{DC171C6A-6DDE-47A0-A7C5-1BC4FCAE217D}"/>
              </a:ext>
            </a:extLst>
          </p:cNvPr>
          <p:cNvPicPr>
            <a:picLocks noChangeAspect="1"/>
          </p:cNvPicPr>
          <p:nvPr/>
        </p:nvPicPr>
        <p:blipFill>
          <a:blip r:embed="rId3"/>
          <a:stretch>
            <a:fillRect/>
          </a:stretch>
        </p:blipFill>
        <p:spPr>
          <a:xfrm>
            <a:off x="4527802" y="1919526"/>
            <a:ext cx="7372729" cy="2197213"/>
          </a:xfrm>
          <a:prstGeom prst="rect">
            <a:avLst/>
          </a:prstGeom>
        </p:spPr>
      </p:pic>
    </p:spTree>
    <p:extLst>
      <p:ext uri="{BB962C8B-B14F-4D97-AF65-F5344CB8AC3E}">
        <p14:creationId xmlns:p14="http://schemas.microsoft.com/office/powerpoint/2010/main" val="6794015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3729969" cy="4494321"/>
          </a:xfrm>
        </p:spPr>
        <p:txBody>
          <a:bodyPr>
            <a:normAutofit/>
          </a:bodyPr>
          <a:lstStyle/>
          <a:p>
            <a:r>
              <a:rPr lang="en-US" sz="2200" dirty="0"/>
              <a:t>So, something like this.</a:t>
            </a:r>
          </a:p>
          <a:p>
            <a:r>
              <a:rPr lang="en-US" sz="2200" dirty="0"/>
              <a:t>Here, the key “Search” gets to be whatever we want to call it.</a:t>
            </a:r>
          </a:p>
          <a:p>
            <a:pPr lvl="1"/>
            <a:r>
              <a:rPr lang="en-US" sz="1800" dirty="0"/>
              <a:t>And we will refer to screens by this key later on.</a:t>
            </a:r>
            <a:endParaRPr lang="en-US" sz="2000" dirty="0"/>
          </a:p>
          <a:p>
            <a:r>
              <a:rPr lang="en-US" sz="2200" dirty="0"/>
              <a:t>And the value of the key needs to match the name of the screen that we import.</a:t>
            </a:r>
          </a:p>
        </p:txBody>
      </p:sp>
      <p:sp>
        <p:nvSpPr>
          <p:cNvPr id="9" name="TextBox 8">
            <a:extLst>
              <a:ext uri="{FF2B5EF4-FFF2-40B4-BE49-F238E27FC236}">
                <a16:creationId xmlns:a16="http://schemas.microsoft.com/office/drawing/2014/main" id="{1B02882C-35FB-4168-9BA5-48411A8BF927}"/>
              </a:ext>
            </a:extLst>
          </p:cNvPr>
          <p:cNvSpPr txBox="1"/>
          <p:nvPr/>
        </p:nvSpPr>
        <p:spPr>
          <a:xfrm>
            <a:off x="7966787" y="3834687"/>
            <a:ext cx="2161511" cy="369332"/>
          </a:xfrm>
          <a:prstGeom prst="rect">
            <a:avLst/>
          </a:prstGeom>
          <a:noFill/>
        </p:spPr>
        <p:txBody>
          <a:bodyPr wrap="square" rtlCol="0">
            <a:spAutoFit/>
          </a:bodyPr>
          <a:lstStyle/>
          <a:p>
            <a:r>
              <a:rPr lang="en-US" i="1" dirty="0"/>
              <a:t>App.js</a:t>
            </a:r>
          </a:p>
        </p:txBody>
      </p:sp>
      <p:pic>
        <p:nvPicPr>
          <p:cNvPr id="5" name="Picture 4">
            <a:extLst>
              <a:ext uri="{FF2B5EF4-FFF2-40B4-BE49-F238E27FC236}">
                <a16:creationId xmlns:a16="http://schemas.microsoft.com/office/drawing/2014/main" id="{CC745767-97E2-43B2-A5EC-C4E089CC386E}"/>
              </a:ext>
            </a:extLst>
          </p:cNvPr>
          <p:cNvPicPr>
            <a:picLocks noChangeAspect="1"/>
          </p:cNvPicPr>
          <p:nvPr/>
        </p:nvPicPr>
        <p:blipFill>
          <a:blip r:embed="rId3"/>
          <a:stretch>
            <a:fillRect/>
          </a:stretch>
        </p:blipFill>
        <p:spPr>
          <a:xfrm>
            <a:off x="4845949" y="1719540"/>
            <a:ext cx="7245722" cy="2121009"/>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A521CD9D-858E-4732-9FFE-1198A12A6C1E}"/>
                  </a:ext>
                </a:extLst>
              </p14:cNvPr>
              <p14:cNvContentPartPr/>
              <p14:nvPr/>
            </p14:nvContentPartPr>
            <p14:xfrm>
              <a:off x="2071353" y="4870335"/>
              <a:ext cx="2069640" cy="8640"/>
            </p14:xfrm>
          </p:contentPart>
        </mc:Choice>
        <mc:Fallback>
          <p:pic>
            <p:nvPicPr>
              <p:cNvPr id="6" name="Ink 5">
                <a:extLst>
                  <a:ext uri="{FF2B5EF4-FFF2-40B4-BE49-F238E27FC236}">
                    <a16:creationId xmlns:a16="http://schemas.microsoft.com/office/drawing/2014/main" id="{A521CD9D-858E-4732-9FFE-1198A12A6C1E}"/>
                  </a:ext>
                </a:extLst>
              </p:cNvPr>
              <p:cNvPicPr/>
              <p:nvPr/>
            </p:nvPicPr>
            <p:blipFill>
              <a:blip r:embed="rId5"/>
              <a:stretch>
                <a:fillRect/>
              </a:stretch>
            </p:blipFill>
            <p:spPr>
              <a:xfrm>
                <a:off x="2062713" y="4861335"/>
                <a:ext cx="208728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19D8B947-9939-472B-8A92-DEEC44ECD53B}"/>
                  </a:ext>
                </a:extLst>
              </p14:cNvPr>
              <p14:cNvContentPartPr/>
              <p14:nvPr/>
            </p14:nvContentPartPr>
            <p14:xfrm>
              <a:off x="6226833" y="2522415"/>
              <a:ext cx="1137960" cy="30600"/>
            </p14:xfrm>
          </p:contentPart>
        </mc:Choice>
        <mc:Fallback>
          <p:pic>
            <p:nvPicPr>
              <p:cNvPr id="7" name="Ink 6">
                <a:extLst>
                  <a:ext uri="{FF2B5EF4-FFF2-40B4-BE49-F238E27FC236}">
                    <a16:creationId xmlns:a16="http://schemas.microsoft.com/office/drawing/2014/main" id="{19D8B947-9939-472B-8A92-DEEC44ECD53B}"/>
                  </a:ext>
                </a:extLst>
              </p:cNvPr>
              <p:cNvPicPr/>
              <p:nvPr/>
            </p:nvPicPr>
            <p:blipFill>
              <a:blip r:embed="rId7"/>
              <a:stretch>
                <a:fillRect/>
              </a:stretch>
            </p:blipFill>
            <p:spPr>
              <a:xfrm>
                <a:off x="6218193" y="2513415"/>
                <a:ext cx="11556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7112A375-976C-410A-8B31-504C2B078114}"/>
                  </a:ext>
                </a:extLst>
              </p14:cNvPr>
              <p14:cNvContentPartPr/>
              <p14:nvPr/>
            </p14:nvContentPartPr>
            <p14:xfrm>
              <a:off x="6852153" y="3291735"/>
              <a:ext cx="1284480" cy="36720"/>
            </p14:xfrm>
          </p:contentPart>
        </mc:Choice>
        <mc:Fallback>
          <p:pic>
            <p:nvPicPr>
              <p:cNvPr id="8" name="Ink 7">
                <a:extLst>
                  <a:ext uri="{FF2B5EF4-FFF2-40B4-BE49-F238E27FC236}">
                    <a16:creationId xmlns:a16="http://schemas.microsoft.com/office/drawing/2014/main" id="{7112A375-976C-410A-8B31-504C2B078114}"/>
                  </a:ext>
                </a:extLst>
              </p:cNvPr>
              <p:cNvPicPr/>
              <p:nvPr/>
            </p:nvPicPr>
            <p:blipFill>
              <a:blip r:embed="rId9"/>
              <a:stretch>
                <a:fillRect/>
              </a:stretch>
            </p:blipFill>
            <p:spPr>
              <a:xfrm>
                <a:off x="6843153" y="3283095"/>
                <a:ext cx="130212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90D351A6-B43B-4AD7-AE36-B8C325CDA5B8}"/>
                  </a:ext>
                </a:extLst>
              </p14:cNvPr>
              <p14:cNvContentPartPr/>
              <p14:nvPr/>
            </p14:nvContentPartPr>
            <p14:xfrm>
              <a:off x="1052913" y="5167695"/>
              <a:ext cx="2645280" cy="29520"/>
            </p14:xfrm>
          </p:contentPart>
        </mc:Choice>
        <mc:Fallback>
          <p:pic>
            <p:nvPicPr>
              <p:cNvPr id="10" name="Ink 9">
                <a:extLst>
                  <a:ext uri="{FF2B5EF4-FFF2-40B4-BE49-F238E27FC236}">
                    <a16:creationId xmlns:a16="http://schemas.microsoft.com/office/drawing/2014/main" id="{90D351A6-B43B-4AD7-AE36-B8C325CDA5B8}"/>
                  </a:ext>
                </a:extLst>
              </p:cNvPr>
              <p:cNvPicPr/>
              <p:nvPr/>
            </p:nvPicPr>
            <p:blipFill>
              <a:blip r:embed="rId11"/>
              <a:stretch>
                <a:fillRect/>
              </a:stretch>
            </p:blipFill>
            <p:spPr>
              <a:xfrm>
                <a:off x="1044273" y="5159055"/>
                <a:ext cx="266292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153F9A07-125B-492D-9BCA-C98CCA24B4E6}"/>
                  </a:ext>
                </a:extLst>
              </p14:cNvPr>
              <p14:cNvContentPartPr/>
              <p14:nvPr/>
            </p14:nvContentPartPr>
            <p14:xfrm>
              <a:off x="1087833" y="5624895"/>
              <a:ext cx="2519280" cy="360"/>
            </p14:xfrm>
          </p:contentPart>
        </mc:Choice>
        <mc:Fallback>
          <p:pic>
            <p:nvPicPr>
              <p:cNvPr id="12" name="Ink 11">
                <a:extLst>
                  <a:ext uri="{FF2B5EF4-FFF2-40B4-BE49-F238E27FC236}">
                    <a16:creationId xmlns:a16="http://schemas.microsoft.com/office/drawing/2014/main" id="{153F9A07-125B-492D-9BCA-C98CCA24B4E6}"/>
                  </a:ext>
                </a:extLst>
              </p:cNvPr>
              <p:cNvPicPr/>
              <p:nvPr/>
            </p:nvPicPr>
            <p:blipFill>
              <a:blip r:embed="rId13"/>
              <a:stretch>
                <a:fillRect/>
              </a:stretch>
            </p:blipFill>
            <p:spPr>
              <a:xfrm>
                <a:off x="1079193" y="5615895"/>
                <a:ext cx="25369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B831CAE9-4AD7-486A-A678-76A4D52C179D}"/>
                  </a:ext>
                </a:extLst>
              </p14:cNvPr>
              <p14:cNvContentPartPr/>
              <p14:nvPr/>
            </p14:nvContentPartPr>
            <p14:xfrm>
              <a:off x="1052913" y="6070575"/>
              <a:ext cx="871200" cy="6120"/>
            </p14:xfrm>
          </p:contentPart>
        </mc:Choice>
        <mc:Fallback>
          <p:pic>
            <p:nvPicPr>
              <p:cNvPr id="13" name="Ink 12">
                <a:extLst>
                  <a:ext uri="{FF2B5EF4-FFF2-40B4-BE49-F238E27FC236}">
                    <a16:creationId xmlns:a16="http://schemas.microsoft.com/office/drawing/2014/main" id="{B831CAE9-4AD7-486A-A678-76A4D52C179D}"/>
                  </a:ext>
                </a:extLst>
              </p:cNvPr>
              <p:cNvPicPr/>
              <p:nvPr/>
            </p:nvPicPr>
            <p:blipFill>
              <a:blip r:embed="rId15"/>
              <a:stretch>
                <a:fillRect/>
              </a:stretch>
            </p:blipFill>
            <p:spPr>
              <a:xfrm>
                <a:off x="1044273" y="6061575"/>
                <a:ext cx="8888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6CFCDF8B-D0B1-4855-BE5C-84BAE7D6AE33}"/>
                  </a:ext>
                </a:extLst>
              </p14:cNvPr>
              <p14:cNvContentPartPr/>
              <p14:nvPr/>
            </p14:nvContentPartPr>
            <p14:xfrm>
              <a:off x="2088993" y="2922375"/>
              <a:ext cx="1512000" cy="12240"/>
            </p14:xfrm>
          </p:contentPart>
        </mc:Choice>
        <mc:Fallback>
          <p:pic>
            <p:nvPicPr>
              <p:cNvPr id="14" name="Ink 13">
                <a:extLst>
                  <a:ext uri="{FF2B5EF4-FFF2-40B4-BE49-F238E27FC236}">
                    <a16:creationId xmlns:a16="http://schemas.microsoft.com/office/drawing/2014/main" id="{6CFCDF8B-D0B1-4855-BE5C-84BAE7D6AE33}"/>
                  </a:ext>
                </a:extLst>
              </p:cNvPr>
              <p:cNvPicPr/>
              <p:nvPr/>
            </p:nvPicPr>
            <p:blipFill>
              <a:blip r:embed="rId17"/>
              <a:stretch>
                <a:fillRect/>
              </a:stretch>
            </p:blipFill>
            <p:spPr>
              <a:xfrm>
                <a:off x="2079993" y="2913375"/>
                <a:ext cx="1529640" cy="29880"/>
              </a:xfrm>
              <a:prstGeom prst="rect">
                <a:avLst/>
              </a:prstGeom>
            </p:spPr>
          </p:pic>
        </mc:Fallback>
      </mc:AlternateContent>
      <p:grpSp>
        <p:nvGrpSpPr>
          <p:cNvPr id="17" name="Group 16">
            <a:extLst>
              <a:ext uri="{FF2B5EF4-FFF2-40B4-BE49-F238E27FC236}">
                <a16:creationId xmlns:a16="http://schemas.microsoft.com/office/drawing/2014/main" id="{6A30DF0A-64B7-4257-90D2-060B8B1483A1}"/>
              </a:ext>
            </a:extLst>
          </p:cNvPr>
          <p:cNvGrpSpPr/>
          <p:nvPr/>
        </p:nvGrpSpPr>
        <p:grpSpPr>
          <a:xfrm>
            <a:off x="1052913" y="3280935"/>
            <a:ext cx="5438160" cy="77040"/>
            <a:chOff x="1052913" y="3280935"/>
            <a:chExt cx="5438160" cy="77040"/>
          </a:xfrm>
        </p:grpSpPr>
        <mc:AlternateContent xmlns:mc="http://schemas.openxmlformats.org/markup-compatibility/2006">
          <mc:Choice xmlns:p14="http://schemas.microsoft.com/office/powerpoint/2010/main" Requires="p14">
            <p:contentPart p14:bwMode="auto" r:id="rId18">
              <p14:nvContentPartPr>
                <p14:cNvPr id="15" name="Ink 14">
                  <a:extLst>
                    <a:ext uri="{FF2B5EF4-FFF2-40B4-BE49-F238E27FC236}">
                      <a16:creationId xmlns:a16="http://schemas.microsoft.com/office/drawing/2014/main" id="{09452BB4-B49E-48D3-8E08-F3C974A0E72A}"/>
                    </a:ext>
                  </a:extLst>
                </p14:cNvPr>
                <p14:cNvContentPartPr/>
                <p14:nvPr/>
              </p14:nvContentPartPr>
              <p14:xfrm>
                <a:off x="1052913" y="3333135"/>
                <a:ext cx="2745000" cy="24840"/>
              </p14:xfrm>
            </p:contentPart>
          </mc:Choice>
          <mc:Fallback>
            <p:pic>
              <p:nvPicPr>
                <p:cNvPr id="15" name="Ink 14">
                  <a:extLst>
                    <a:ext uri="{FF2B5EF4-FFF2-40B4-BE49-F238E27FC236}">
                      <a16:creationId xmlns:a16="http://schemas.microsoft.com/office/drawing/2014/main" id="{09452BB4-B49E-48D3-8E08-F3C974A0E72A}"/>
                    </a:ext>
                  </a:extLst>
                </p:cNvPr>
                <p:cNvPicPr/>
                <p:nvPr/>
              </p:nvPicPr>
              <p:blipFill>
                <a:blip r:embed="rId19"/>
                <a:stretch>
                  <a:fillRect/>
                </a:stretch>
              </p:blipFill>
              <p:spPr>
                <a:xfrm>
                  <a:off x="1044273" y="3324135"/>
                  <a:ext cx="276264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Ink 15">
                  <a:extLst>
                    <a:ext uri="{FF2B5EF4-FFF2-40B4-BE49-F238E27FC236}">
                      <a16:creationId xmlns:a16="http://schemas.microsoft.com/office/drawing/2014/main" id="{4FD92F00-271B-48E0-BB42-3A094D985DAE}"/>
                    </a:ext>
                  </a:extLst>
                </p14:cNvPr>
                <p14:cNvContentPartPr/>
                <p14:nvPr/>
              </p14:nvContentPartPr>
              <p14:xfrm>
                <a:off x="5856393" y="3280935"/>
                <a:ext cx="634680" cy="12240"/>
              </p14:xfrm>
            </p:contentPart>
          </mc:Choice>
          <mc:Fallback>
            <p:pic>
              <p:nvPicPr>
                <p:cNvPr id="16" name="Ink 15">
                  <a:extLst>
                    <a:ext uri="{FF2B5EF4-FFF2-40B4-BE49-F238E27FC236}">
                      <a16:creationId xmlns:a16="http://schemas.microsoft.com/office/drawing/2014/main" id="{4FD92F00-271B-48E0-BB42-3A094D985DAE}"/>
                    </a:ext>
                  </a:extLst>
                </p:cNvPr>
                <p:cNvPicPr/>
                <p:nvPr/>
              </p:nvPicPr>
              <p:blipFill>
                <a:blip r:embed="rId21"/>
                <a:stretch>
                  <a:fillRect/>
                </a:stretch>
              </p:blipFill>
              <p:spPr>
                <a:xfrm>
                  <a:off x="5847753" y="3271935"/>
                  <a:ext cx="652320" cy="29880"/>
                </a:xfrm>
                <a:prstGeom prst="rect">
                  <a:avLst/>
                </a:prstGeom>
              </p:spPr>
            </p:pic>
          </mc:Fallback>
        </mc:AlternateContent>
      </p:grpSp>
    </p:spTree>
    <p:extLst>
      <p:ext uri="{BB962C8B-B14F-4D97-AF65-F5344CB8AC3E}">
        <p14:creationId xmlns:p14="http://schemas.microsoft.com/office/powerpoint/2010/main" val="33551229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4852713" cy="4494321"/>
          </a:xfrm>
        </p:spPr>
        <p:txBody>
          <a:bodyPr>
            <a:normAutofit lnSpcReduction="10000"/>
          </a:bodyPr>
          <a:lstStyle/>
          <a:p>
            <a:r>
              <a:rPr lang="en-US" sz="2200" dirty="0"/>
              <a:t>And now we move on to the second argument into the function.</a:t>
            </a:r>
          </a:p>
          <a:p>
            <a:endParaRPr lang="en-US" sz="2200" dirty="0"/>
          </a:p>
          <a:p>
            <a:r>
              <a:rPr lang="en-US" sz="2200" dirty="0"/>
              <a:t>It is another object (at present, empty in this screenshot).</a:t>
            </a:r>
          </a:p>
          <a:p>
            <a:endParaRPr lang="en-US" sz="2200" dirty="0"/>
          </a:p>
          <a:p>
            <a:r>
              <a:rPr lang="en-US" sz="2200" dirty="0"/>
              <a:t>But soon, we will specify a few “options” for how we want our stack navigator to work.</a:t>
            </a:r>
          </a:p>
        </p:txBody>
      </p:sp>
      <p:sp>
        <p:nvSpPr>
          <p:cNvPr id="9" name="TextBox 8">
            <a:extLst>
              <a:ext uri="{FF2B5EF4-FFF2-40B4-BE49-F238E27FC236}">
                <a16:creationId xmlns:a16="http://schemas.microsoft.com/office/drawing/2014/main" id="{1B02882C-35FB-4168-9BA5-48411A8BF927}"/>
              </a:ext>
            </a:extLst>
          </p:cNvPr>
          <p:cNvSpPr txBox="1"/>
          <p:nvPr/>
        </p:nvSpPr>
        <p:spPr>
          <a:xfrm>
            <a:off x="8400837" y="4558497"/>
            <a:ext cx="2161511" cy="369332"/>
          </a:xfrm>
          <a:prstGeom prst="rect">
            <a:avLst/>
          </a:prstGeom>
          <a:noFill/>
        </p:spPr>
        <p:txBody>
          <a:bodyPr wrap="square" rtlCol="0">
            <a:spAutoFit/>
          </a:bodyPr>
          <a:lstStyle/>
          <a:p>
            <a:r>
              <a:rPr lang="en-US" i="1" dirty="0"/>
              <a:t>App.js</a:t>
            </a:r>
          </a:p>
        </p:txBody>
      </p:sp>
      <p:pic>
        <p:nvPicPr>
          <p:cNvPr id="11" name="Picture 10">
            <a:extLst>
              <a:ext uri="{FF2B5EF4-FFF2-40B4-BE49-F238E27FC236}">
                <a16:creationId xmlns:a16="http://schemas.microsoft.com/office/drawing/2014/main" id="{D21A6B3B-A36E-4B16-AD15-8225D9429A56}"/>
              </a:ext>
            </a:extLst>
          </p:cNvPr>
          <p:cNvPicPr>
            <a:picLocks noChangeAspect="1"/>
          </p:cNvPicPr>
          <p:nvPr/>
        </p:nvPicPr>
        <p:blipFill>
          <a:blip r:embed="rId3"/>
          <a:stretch>
            <a:fillRect/>
          </a:stretch>
        </p:blipFill>
        <p:spPr>
          <a:xfrm>
            <a:off x="6476206" y="2738233"/>
            <a:ext cx="5035809" cy="1866996"/>
          </a:xfrm>
          <a:prstGeom prst="rect">
            <a:avLst/>
          </a:prstGeom>
        </p:spPr>
      </p:pic>
      <mc:AlternateContent xmlns:mc="http://schemas.openxmlformats.org/markup-compatibility/2006">
        <mc:Choice xmlns:p14="http://schemas.microsoft.com/office/powerpoint/2010/main" Requires="p14">
          <p:contentPart p14:bwMode="auto" r:id="rId4">
            <p14:nvContentPartPr>
              <p14:cNvPr id="18" name="Ink 17">
                <a:extLst>
                  <a:ext uri="{FF2B5EF4-FFF2-40B4-BE49-F238E27FC236}">
                    <a16:creationId xmlns:a16="http://schemas.microsoft.com/office/drawing/2014/main" id="{842D22AA-CD8D-41A5-B50B-8C268FAC8BFD}"/>
                  </a:ext>
                </a:extLst>
              </p14:cNvPr>
              <p14:cNvContentPartPr/>
              <p14:nvPr/>
            </p14:nvContentPartPr>
            <p14:xfrm>
              <a:off x="7465593" y="3616815"/>
              <a:ext cx="29520" cy="662400"/>
            </p14:xfrm>
          </p:contentPart>
        </mc:Choice>
        <mc:Fallback>
          <p:pic>
            <p:nvPicPr>
              <p:cNvPr id="18" name="Ink 17">
                <a:extLst>
                  <a:ext uri="{FF2B5EF4-FFF2-40B4-BE49-F238E27FC236}">
                    <a16:creationId xmlns:a16="http://schemas.microsoft.com/office/drawing/2014/main" id="{842D22AA-CD8D-41A5-B50B-8C268FAC8BFD}"/>
                  </a:ext>
                </a:extLst>
              </p:cNvPr>
              <p:cNvPicPr/>
              <p:nvPr/>
            </p:nvPicPr>
            <p:blipFill>
              <a:blip r:embed="rId5"/>
              <a:stretch>
                <a:fillRect/>
              </a:stretch>
            </p:blipFill>
            <p:spPr>
              <a:xfrm>
                <a:off x="7456593" y="3608175"/>
                <a:ext cx="47160" cy="680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9" name="Ink 18">
                <a:extLst>
                  <a:ext uri="{FF2B5EF4-FFF2-40B4-BE49-F238E27FC236}">
                    <a16:creationId xmlns:a16="http://schemas.microsoft.com/office/drawing/2014/main" id="{A29A6257-BDB6-41E9-AF0A-3CE980648492}"/>
                  </a:ext>
                </a:extLst>
              </p14:cNvPr>
              <p14:cNvContentPartPr/>
              <p14:nvPr/>
            </p14:nvContentPartPr>
            <p14:xfrm>
              <a:off x="1012424" y="2693009"/>
              <a:ext cx="2438640" cy="66960"/>
            </p14:xfrm>
          </p:contentPart>
        </mc:Choice>
        <mc:Fallback>
          <p:pic>
            <p:nvPicPr>
              <p:cNvPr id="19" name="Ink 18">
                <a:extLst>
                  <a:ext uri="{FF2B5EF4-FFF2-40B4-BE49-F238E27FC236}">
                    <a16:creationId xmlns:a16="http://schemas.microsoft.com/office/drawing/2014/main" id="{A29A6257-BDB6-41E9-AF0A-3CE980648492}"/>
                  </a:ext>
                </a:extLst>
              </p:cNvPr>
              <p:cNvPicPr/>
              <p:nvPr/>
            </p:nvPicPr>
            <p:blipFill>
              <a:blip r:embed="rId7"/>
              <a:stretch>
                <a:fillRect/>
              </a:stretch>
            </p:blipFill>
            <p:spPr>
              <a:xfrm>
                <a:off x="1003784" y="2684369"/>
                <a:ext cx="2456280" cy="84600"/>
              </a:xfrm>
              <a:prstGeom prst="rect">
                <a:avLst/>
              </a:prstGeom>
            </p:spPr>
          </p:pic>
        </mc:Fallback>
      </mc:AlternateContent>
    </p:spTree>
    <p:extLst>
      <p:ext uri="{BB962C8B-B14F-4D97-AF65-F5344CB8AC3E}">
        <p14:creationId xmlns:p14="http://schemas.microsoft.com/office/powerpoint/2010/main" val="33102906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4852713" cy="4494321"/>
          </a:xfrm>
        </p:spPr>
        <p:txBody>
          <a:bodyPr>
            <a:normAutofit lnSpcReduction="10000"/>
          </a:bodyPr>
          <a:lstStyle/>
          <a:p>
            <a:r>
              <a:rPr lang="en-US" sz="2200" dirty="0"/>
              <a:t>The first is </a:t>
            </a:r>
            <a:r>
              <a:rPr lang="en-US" sz="2200" dirty="0" err="1"/>
              <a:t>initialRouteName</a:t>
            </a:r>
            <a:r>
              <a:rPr lang="en-US" sz="2200" dirty="0"/>
              <a:t>.</a:t>
            </a:r>
          </a:p>
          <a:p>
            <a:endParaRPr lang="en-US" sz="2200" dirty="0"/>
          </a:p>
          <a:p>
            <a:r>
              <a:rPr lang="en-US" sz="2200" dirty="0"/>
              <a:t>We’ve seen this before! But as a reminder…</a:t>
            </a:r>
          </a:p>
          <a:p>
            <a:endParaRPr lang="en-US" sz="2200" dirty="0"/>
          </a:p>
          <a:p>
            <a:r>
              <a:rPr lang="en-US" sz="2200" dirty="0"/>
              <a:t>It lets you specify the name of the key from the previous object that points to what screen you want to start on.</a:t>
            </a:r>
          </a:p>
          <a:p>
            <a:pPr lvl="1"/>
            <a:r>
              <a:rPr lang="en-US" sz="2000" dirty="0"/>
              <a:t>Here, we’ll start on the Search screen.</a:t>
            </a:r>
          </a:p>
        </p:txBody>
      </p:sp>
      <p:sp>
        <p:nvSpPr>
          <p:cNvPr id="9" name="TextBox 8">
            <a:extLst>
              <a:ext uri="{FF2B5EF4-FFF2-40B4-BE49-F238E27FC236}">
                <a16:creationId xmlns:a16="http://schemas.microsoft.com/office/drawing/2014/main" id="{1B02882C-35FB-4168-9BA5-48411A8BF927}"/>
              </a:ext>
            </a:extLst>
          </p:cNvPr>
          <p:cNvSpPr txBox="1"/>
          <p:nvPr/>
        </p:nvSpPr>
        <p:spPr>
          <a:xfrm>
            <a:off x="8400837" y="4558497"/>
            <a:ext cx="2161511" cy="369332"/>
          </a:xfrm>
          <a:prstGeom prst="rect">
            <a:avLst/>
          </a:prstGeom>
          <a:noFill/>
        </p:spPr>
        <p:txBody>
          <a:bodyPr wrap="square" rtlCol="0">
            <a:spAutoFit/>
          </a:bodyPr>
          <a:lstStyle/>
          <a:p>
            <a:r>
              <a:rPr lang="en-US" i="1" dirty="0"/>
              <a:t>App.js</a:t>
            </a:r>
          </a:p>
        </p:txBody>
      </p:sp>
      <p:pic>
        <p:nvPicPr>
          <p:cNvPr id="5" name="Picture 4">
            <a:extLst>
              <a:ext uri="{FF2B5EF4-FFF2-40B4-BE49-F238E27FC236}">
                <a16:creationId xmlns:a16="http://schemas.microsoft.com/office/drawing/2014/main" id="{70E772F6-4924-41A4-849B-7151A92D215F}"/>
              </a:ext>
            </a:extLst>
          </p:cNvPr>
          <p:cNvPicPr>
            <a:picLocks noChangeAspect="1"/>
          </p:cNvPicPr>
          <p:nvPr/>
        </p:nvPicPr>
        <p:blipFill>
          <a:blip r:embed="rId3"/>
          <a:stretch>
            <a:fillRect/>
          </a:stretch>
        </p:blipFill>
        <p:spPr>
          <a:xfrm>
            <a:off x="6618792" y="2299503"/>
            <a:ext cx="4807197" cy="2121009"/>
          </a:xfrm>
          <a:prstGeom prst="rect">
            <a:avLst/>
          </a:prstGeom>
        </p:spPr>
      </p:pic>
    </p:spTree>
    <p:extLst>
      <p:ext uri="{BB962C8B-B14F-4D97-AF65-F5344CB8AC3E}">
        <p14:creationId xmlns:p14="http://schemas.microsoft.com/office/powerpoint/2010/main" val="2092211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4852713" cy="4494321"/>
          </a:xfrm>
        </p:spPr>
        <p:txBody>
          <a:bodyPr>
            <a:normAutofit lnSpcReduction="10000"/>
          </a:bodyPr>
          <a:lstStyle/>
          <a:p>
            <a:r>
              <a:rPr lang="en-US" sz="2200" dirty="0"/>
              <a:t>The second is </a:t>
            </a:r>
            <a:r>
              <a:rPr lang="en-US" sz="2200" dirty="0" err="1"/>
              <a:t>defaultNavigationOptions</a:t>
            </a:r>
            <a:r>
              <a:rPr lang="en-US" sz="2200" dirty="0"/>
              <a:t>.</a:t>
            </a:r>
          </a:p>
          <a:p>
            <a:endParaRPr lang="en-US" sz="2200" dirty="0"/>
          </a:p>
          <a:p>
            <a:r>
              <a:rPr lang="en-US" sz="2200" dirty="0"/>
              <a:t>as you can see, its value will be yet another object!</a:t>
            </a:r>
          </a:p>
          <a:p>
            <a:endParaRPr lang="en-US" sz="2200" dirty="0"/>
          </a:p>
          <a:p>
            <a:r>
              <a:rPr lang="en-US" sz="2200" dirty="0"/>
              <a:t>Things we specify here will effect every screen of our app.</a:t>
            </a:r>
          </a:p>
          <a:p>
            <a:pPr lvl="1"/>
            <a:r>
              <a:rPr lang="en-US" sz="1800" dirty="0"/>
              <a:t>For example, we can customize the header that appears at the top of every screen.</a:t>
            </a:r>
          </a:p>
        </p:txBody>
      </p:sp>
      <p:sp>
        <p:nvSpPr>
          <p:cNvPr id="9" name="TextBox 8">
            <a:extLst>
              <a:ext uri="{FF2B5EF4-FFF2-40B4-BE49-F238E27FC236}">
                <a16:creationId xmlns:a16="http://schemas.microsoft.com/office/drawing/2014/main" id="{1B02882C-35FB-4168-9BA5-48411A8BF927}"/>
              </a:ext>
            </a:extLst>
          </p:cNvPr>
          <p:cNvSpPr txBox="1"/>
          <p:nvPr/>
        </p:nvSpPr>
        <p:spPr>
          <a:xfrm>
            <a:off x="8400837" y="4558497"/>
            <a:ext cx="2161511" cy="369332"/>
          </a:xfrm>
          <a:prstGeom prst="rect">
            <a:avLst/>
          </a:prstGeom>
          <a:noFill/>
        </p:spPr>
        <p:txBody>
          <a:bodyPr wrap="square" rtlCol="0">
            <a:spAutoFit/>
          </a:bodyPr>
          <a:lstStyle/>
          <a:p>
            <a:r>
              <a:rPr lang="en-US" i="1" dirty="0"/>
              <a:t>App.js</a:t>
            </a:r>
          </a:p>
        </p:txBody>
      </p:sp>
      <p:pic>
        <p:nvPicPr>
          <p:cNvPr id="6" name="Picture 5">
            <a:extLst>
              <a:ext uri="{FF2B5EF4-FFF2-40B4-BE49-F238E27FC236}">
                <a16:creationId xmlns:a16="http://schemas.microsoft.com/office/drawing/2014/main" id="{118046F5-BD02-4C59-B42E-B775AA2A215E}"/>
              </a:ext>
            </a:extLst>
          </p:cNvPr>
          <p:cNvPicPr>
            <a:picLocks noChangeAspect="1"/>
          </p:cNvPicPr>
          <p:nvPr/>
        </p:nvPicPr>
        <p:blipFill>
          <a:blip r:embed="rId3"/>
          <a:stretch>
            <a:fillRect/>
          </a:stretch>
        </p:blipFill>
        <p:spPr>
          <a:xfrm>
            <a:off x="6340346" y="1885010"/>
            <a:ext cx="4997707" cy="2673487"/>
          </a:xfrm>
          <a:prstGeom prst="rect">
            <a:avLst/>
          </a:prstGeom>
        </p:spPr>
      </p:pic>
    </p:spTree>
    <p:extLst>
      <p:ext uri="{BB962C8B-B14F-4D97-AF65-F5344CB8AC3E}">
        <p14:creationId xmlns:p14="http://schemas.microsoft.com/office/powerpoint/2010/main" val="1808106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Creating a New React Native Project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4634754" cy="3849624"/>
          </a:xfrm>
        </p:spPr>
        <p:txBody>
          <a:bodyPr>
            <a:normAutofit/>
          </a:bodyPr>
          <a:lstStyle/>
          <a:p>
            <a:r>
              <a:rPr lang="en-US" sz="2200" dirty="0"/>
              <a:t>So for me, that’s inside of this mobile-apps-class-2021 directory.</a:t>
            </a:r>
          </a:p>
          <a:p>
            <a:pPr lvl="1"/>
            <a:r>
              <a:rPr lang="en-US" sz="1800" dirty="0"/>
              <a:t>The (main) you see is because I made it a git repo, and I’m just doing all my editing on the main branch, like a barbarian.</a:t>
            </a:r>
          </a:p>
          <a:p>
            <a:endParaRPr lang="en-US" sz="2000" dirty="0"/>
          </a:p>
          <a:p>
            <a:r>
              <a:rPr lang="en-US" sz="2000" dirty="0"/>
              <a:t>You can see that </a:t>
            </a:r>
            <a:r>
              <a:rPr lang="en-US" sz="2000" dirty="0" err="1"/>
              <a:t>rn</a:t>
            </a:r>
            <a:r>
              <a:rPr lang="en-US" sz="2000" dirty="0"/>
              <a:t>-starter is a subdirectory here.</a:t>
            </a:r>
          </a:p>
        </p:txBody>
      </p:sp>
      <p:pic>
        <p:nvPicPr>
          <p:cNvPr id="5" name="Picture 4">
            <a:extLst>
              <a:ext uri="{FF2B5EF4-FFF2-40B4-BE49-F238E27FC236}">
                <a16:creationId xmlns:a16="http://schemas.microsoft.com/office/drawing/2014/main" id="{52ADAD96-50FF-4BD2-90A5-50B70349CACE}"/>
              </a:ext>
            </a:extLst>
          </p:cNvPr>
          <p:cNvPicPr>
            <a:picLocks noChangeAspect="1"/>
          </p:cNvPicPr>
          <p:nvPr/>
        </p:nvPicPr>
        <p:blipFill>
          <a:blip r:embed="rId3"/>
          <a:stretch>
            <a:fillRect/>
          </a:stretch>
        </p:blipFill>
        <p:spPr>
          <a:xfrm>
            <a:off x="5962274" y="2164007"/>
            <a:ext cx="5740695" cy="3372023"/>
          </a:xfrm>
          <a:prstGeom prst="rect">
            <a:avLst/>
          </a:prstGeom>
        </p:spPr>
      </p:pic>
    </p:spTree>
    <p:extLst>
      <p:ext uri="{BB962C8B-B14F-4D97-AF65-F5344CB8AC3E}">
        <p14:creationId xmlns:p14="http://schemas.microsoft.com/office/powerpoint/2010/main" val="16626024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4852713" cy="4494321"/>
          </a:xfrm>
        </p:spPr>
        <p:txBody>
          <a:bodyPr>
            <a:normAutofit lnSpcReduction="10000"/>
          </a:bodyPr>
          <a:lstStyle/>
          <a:p>
            <a:r>
              <a:rPr lang="en-US" sz="2200" dirty="0"/>
              <a:t>For instance, by specifying a title property in this object, we can specify what we want the ‘title’ of each screen to be.</a:t>
            </a:r>
          </a:p>
          <a:p>
            <a:endParaRPr lang="en-US" sz="2200" dirty="0"/>
          </a:p>
          <a:p>
            <a:r>
              <a:rPr lang="en-US" sz="2200" dirty="0"/>
              <a:t>Now “Business Search” will appear at the top of each screen of our app.</a:t>
            </a:r>
          </a:p>
          <a:p>
            <a:endParaRPr lang="en-US" sz="2200" dirty="0"/>
          </a:p>
          <a:p>
            <a:r>
              <a:rPr lang="en-US" sz="1800" dirty="0"/>
              <a:t>That’ll be the only default option we add for now.</a:t>
            </a:r>
          </a:p>
        </p:txBody>
      </p:sp>
      <p:sp>
        <p:nvSpPr>
          <p:cNvPr id="9" name="TextBox 8">
            <a:extLst>
              <a:ext uri="{FF2B5EF4-FFF2-40B4-BE49-F238E27FC236}">
                <a16:creationId xmlns:a16="http://schemas.microsoft.com/office/drawing/2014/main" id="{1B02882C-35FB-4168-9BA5-48411A8BF927}"/>
              </a:ext>
            </a:extLst>
          </p:cNvPr>
          <p:cNvSpPr txBox="1"/>
          <p:nvPr/>
        </p:nvSpPr>
        <p:spPr>
          <a:xfrm>
            <a:off x="8522372" y="4389566"/>
            <a:ext cx="2161511" cy="369332"/>
          </a:xfrm>
          <a:prstGeom prst="rect">
            <a:avLst/>
          </a:prstGeom>
          <a:noFill/>
        </p:spPr>
        <p:txBody>
          <a:bodyPr wrap="square" rtlCol="0">
            <a:spAutoFit/>
          </a:bodyPr>
          <a:lstStyle/>
          <a:p>
            <a:r>
              <a:rPr lang="en-US" i="1" dirty="0"/>
              <a:t>App.js</a:t>
            </a:r>
          </a:p>
        </p:txBody>
      </p:sp>
      <p:pic>
        <p:nvPicPr>
          <p:cNvPr id="5" name="Picture 4">
            <a:extLst>
              <a:ext uri="{FF2B5EF4-FFF2-40B4-BE49-F238E27FC236}">
                <a16:creationId xmlns:a16="http://schemas.microsoft.com/office/drawing/2014/main" id="{5079F832-7B7E-4C67-8DB6-72E7F84FF668}"/>
              </a:ext>
            </a:extLst>
          </p:cNvPr>
          <p:cNvPicPr>
            <a:picLocks noChangeAspect="1"/>
          </p:cNvPicPr>
          <p:nvPr/>
        </p:nvPicPr>
        <p:blipFill>
          <a:blip r:embed="rId3"/>
          <a:stretch>
            <a:fillRect/>
          </a:stretch>
        </p:blipFill>
        <p:spPr>
          <a:xfrm>
            <a:off x="6396171" y="1716079"/>
            <a:ext cx="4978656" cy="2673487"/>
          </a:xfrm>
          <a:prstGeom prst="rect">
            <a:avLst/>
          </a:prstGeom>
        </p:spPr>
      </p:pic>
    </p:spTree>
    <p:extLst>
      <p:ext uri="{BB962C8B-B14F-4D97-AF65-F5344CB8AC3E}">
        <p14:creationId xmlns:p14="http://schemas.microsoft.com/office/powerpoint/2010/main" val="22259718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3973037" cy="4494321"/>
          </a:xfrm>
        </p:spPr>
        <p:txBody>
          <a:bodyPr>
            <a:normAutofit/>
          </a:bodyPr>
          <a:lstStyle/>
          <a:p>
            <a:r>
              <a:rPr lang="en-US" sz="2200" dirty="0"/>
              <a:t>The last thing that we need is this export line right here.</a:t>
            </a:r>
          </a:p>
          <a:p>
            <a:endParaRPr lang="en-US" sz="2200" dirty="0"/>
          </a:p>
          <a:p>
            <a:r>
              <a:rPr lang="en-US" sz="2200" dirty="0"/>
              <a:t>We’ve exported plenty of stuff before!</a:t>
            </a:r>
          </a:p>
          <a:p>
            <a:endParaRPr lang="en-US" sz="2200" dirty="0"/>
          </a:p>
          <a:p>
            <a:r>
              <a:rPr lang="en-US" sz="2200" dirty="0"/>
              <a:t>But what is going on with </a:t>
            </a:r>
            <a:r>
              <a:rPr lang="en-US" sz="2200" dirty="0" err="1"/>
              <a:t>createAppContainer</a:t>
            </a:r>
            <a:r>
              <a:rPr lang="en-US" sz="2200" dirty="0"/>
              <a:t>?</a:t>
            </a:r>
            <a:endParaRPr lang="en-US" sz="1800" dirty="0"/>
          </a:p>
        </p:txBody>
      </p:sp>
      <p:sp>
        <p:nvSpPr>
          <p:cNvPr id="9" name="TextBox 8">
            <a:extLst>
              <a:ext uri="{FF2B5EF4-FFF2-40B4-BE49-F238E27FC236}">
                <a16:creationId xmlns:a16="http://schemas.microsoft.com/office/drawing/2014/main" id="{1B02882C-35FB-4168-9BA5-48411A8BF927}"/>
              </a:ext>
            </a:extLst>
          </p:cNvPr>
          <p:cNvSpPr txBox="1"/>
          <p:nvPr/>
        </p:nvSpPr>
        <p:spPr>
          <a:xfrm>
            <a:off x="8192494" y="4922001"/>
            <a:ext cx="2161511" cy="369332"/>
          </a:xfrm>
          <a:prstGeom prst="rect">
            <a:avLst/>
          </a:prstGeom>
          <a:noFill/>
        </p:spPr>
        <p:txBody>
          <a:bodyPr wrap="square" rtlCol="0">
            <a:spAutoFit/>
          </a:bodyPr>
          <a:lstStyle/>
          <a:p>
            <a:r>
              <a:rPr lang="en-US" i="1" dirty="0"/>
              <a:t>App.js</a:t>
            </a:r>
          </a:p>
        </p:txBody>
      </p:sp>
      <p:pic>
        <p:nvPicPr>
          <p:cNvPr id="6" name="Picture 5">
            <a:extLst>
              <a:ext uri="{FF2B5EF4-FFF2-40B4-BE49-F238E27FC236}">
                <a16:creationId xmlns:a16="http://schemas.microsoft.com/office/drawing/2014/main" id="{FCAC89F7-C3A7-460A-A032-6EF2F36B5CEF}"/>
              </a:ext>
            </a:extLst>
          </p:cNvPr>
          <p:cNvPicPr>
            <a:picLocks noChangeAspect="1"/>
          </p:cNvPicPr>
          <p:nvPr/>
        </p:nvPicPr>
        <p:blipFill>
          <a:blip r:embed="rId3"/>
          <a:stretch>
            <a:fillRect/>
          </a:stretch>
        </p:blipFill>
        <p:spPr>
          <a:xfrm>
            <a:off x="4965329" y="692280"/>
            <a:ext cx="7226671" cy="4292821"/>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D98F0A59-303E-41A1-9CE3-EB406B37B13E}"/>
                  </a:ext>
                </a:extLst>
              </p14:cNvPr>
              <p14:cNvContentPartPr/>
              <p14:nvPr/>
            </p14:nvContentPartPr>
            <p14:xfrm>
              <a:off x="954633" y="6088215"/>
              <a:ext cx="2584800" cy="41760"/>
            </p14:xfrm>
          </p:contentPart>
        </mc:Choice>
        <mc:Fallback>
          <p:pic>
            <p:nvPicPr>
              <p:cNvPr id="7" name="Ink 6">
                <a:extLst>
                  <a:ext uri="{FF2B5EF4-FFF2-40B4-BE49-F238E27FC236}">
                    <a16:creationId xmlns:a16="http://schemas.microsoft.com/office/drawing/2014/main" id="{D98F0A59-303E-41A1-9CE3-EB406B37B13E}"/>
                  </a:ext>
                </a:extLst>
              </p:cNvPr>
              <p:cNvPicPr/>
              <p:nvPr/>
            </p:nvPicPr>
            <p:blipFill>
              <a:blip r:embed="rId5"/>
              <a:stretch>
                <a:fillRect/>
              </a:stretch>
            </p:blipFill>
            <p:spPr>
              <a:xfrm>
                <a:off x="945633" y="6079215"/>
                <a:ext cx="260244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7E643568-3CBA-4674-9829-D58BA46C1CDC}"/>
                  </a:ext>
                </a:extLst>
              </p14:cNvPr>
              <p14:cNvContentPartPr/>
              <p14:nvPr/>
            </p14:nvContentPartPr>
            <p14:xfrm>
              <a:off x="7129713" y="4913175"/>
              <a:ext cx="1734480" cy="105120"/>
            </p14:xfrm>
          </p:contentPart>
        </mc:Choice>
        <mc:Fallback>
          <p:pic>
            <p:nvPicPr>
              <p:cNvPr id="8" name="Ink 7">
                <a:extLst>
                  <a:ext uri="{FF2B5EF4-FFF2-40B4-BE49-F238E27FC236}">
                    <a16:creationId xmlns:a16="http://schemas.microsoft.com/office/drawing/2014/main" id="{7E643568-3CBA-4674-9829-D58BA46C1CDC}"/>
                  </a:ext>
                </a:extLst>
              </p:cNvPr>
              <p:cNvPicPr/>
              <p:nvPr/>
            </p:nvPicPr>
            <p:blipFill>
              <a:blip r:embed="rId7"/>
              <a:stretch>
                <a:fillRect/>
              </a:stretch>
            </p:blipFill>
            <p:spPr>
              <a:xfrm>
                <a:off x="7121073" y="4904175"/>
                <a:ext cx="17521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1C370D09-20F1-4E6E-B29B-5EE9CCFEF42D}"/>
                  </a:ext>
                </a:extLst>
              </p14:cNvPr>
              <p14:cNvContentPartPr/>
              <p14:nvPr/>
            </p14:nvContentPartPr>
            <p14:xfrm>
              <a:off x="1747713" y="2685135"/>
              <a:ext cx="1992960" cy="12600"/>
            </p14:xfrm>
          </p:contentPart>
        </mc:Choice>
        <mc:Fallback>
          <p:pic>
            <p:nvPicPr>
              <p:cNvPr id="10" name="Ink 9">
                <a:extLst>
                  <a:ext uri="{FF2B5EF4-FFF2-40B4-BE49-F238E27FC236}">
                    <a16:creationId xmlns:a16="http://schemas.microsoft.com/office/drawing/2014/main" id="{1C370D09-20F1-4E6E-B29B-5EE9CCFEF42D}"/>
                  </a:ext>
                </a:extLst>
              </p:cNvPr>
              <p:cNvPicPr/>
              <p:nvPr/>
            </p:nvPicPr>
            <p:blipFill>
              <a:blip r:embed="rId9"/>
              <a:stretch>
                <a:fillRect/>
              </a:stretch>
            </p:blipFill>
            <p:spPr>
              <a:xfrm>
                <a:off x="1738713" y="2676135"/>
                <a:ext cx="20106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9AFC0719-DCFE-4B00-BFC6-FE820E5B2448}"/>
                  </a:ext>
                </a:extLst>
              </p14:cNvPr>
              <p14:cNvContentPartPr/>
              <p14:nvPr/>
            </p14:nvContentPartPr>
            <p14:xfrm>
              <a:off x="1081713" y="3148095"/>
              <a:ext cx="685440" cy="6480"/>
            </p14:xfrm>
          </p:contentPart>
        </mc:Choice>
        <mc:Fallback>
          <p:pic>
            <p:nvPicPr>
              <p:cNvPr id="11" name="Ink 10">
                <a:extLst>
                  <a:ext uri="{FF2B5EF4-FFF2-40B4-BE49-F238E27FC236}">
                    <a16:creationId xmlns:a16="http://schemas.microsoft.com/office/drawing/2014/main" id="{9AFC0719-DCFE-4B00-BFC6-FE820E5B2448}"/>
                  </a:ext>
                </a:extLst>
              </p:cNvPr>
              <p:cNvPicPr/>
              <p:nvPr/>
            </p:nvPicPr>
            <p:blipFill>
              <a:blip r:embed="rId11"/>
              <a:stretch>
                <a:fillRect/>
              </a:stretch>
            </p:blipFill>
            <p:spPr>
              <a:xfrm>
                <a:off x="1073073" y="3139095"/>
                <a:ext cx="703080" cy="24120"/>
              </a:xfrm>
              <a:prstGeom prst="rect">
                <a:avLst/>
              </a:prstGeom>
            </p:spPr>
          </p:pic>
        </mc:Fallback>
      </mc:AlternateContent>
    </p:spTree>
    <p:extLst>
      <p:ext uri="{BB962C8B-B14F-4D97-AF65-F5344CB8AC3E}">
        <p14:creationId xmlns:p14="http://schemas.microsoft.com/office/powerpoint/2010/main" val="35699316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3973037" cy="4494321"/>
          </a:xfrm>
        </p:spPr>
        <p:txBody>
          <a:bodyPr>
            <a:normAutofit lnSpcReduction="10000"/>
          </a:bodyPr>
          <a:lstStyle/>
          <a:p>
            <a:r>
              <a:rPr lang="en-US" sz="2200" dirty="0"/>
              <a:t>As it turns out, App.js is a very special file.</a:t>
            </a:r>
          </a:p>
          <a:p>
            <a:r>
              <a:rPr lang="en-US" sz="2200" dirty="0"/>
              <a:t>When our application starts up, anything we export from this file gets taken by React Native and is automatically shown on the screen.</a:t>
            </a:r>
          </a:p>
          <a:p>
            <a:pPr lvl="1"/>
            <a:r>
              <a:rPr lang="en-US" sz="1600" dirty="0"/>
              <a:t>The upshot: we always needs to export a component from this file.</a:t>
            </a:r>
          </a:p>
          <a:p>
            <a:pPr lvl="2"/>
            <a:r>
              <a:rPr lang="en-US" sz="1500" dirty="0"/>
              <a:t>Just like how we export components from all of our other files too!</a:t>
            </a:r>
          </a:p>
        </p:txBody>
      </p:sp>
      <p:sp>
        <p:nvSpPr>
          <p:cNvPr id="9" name="TextBox 8">
            <a:extLst>
              <a:ext uri="{FF2B5EF4-FFF2-40B4-BE49-F238E27FC236}">
                <a16:creationId xmlns:a16="http://schemas.microsoft.com/office/drawing/2014/main" id="{1B02882C-35FB-4168-9BA5-48411A8BF927}"/>
              </a:ext>
            </a:extLst>
          </p:cNvPr>
          <p:cNvSpPr txBox="1"/>
          <p:nvPr/>
        </p:nvSpPr>
        <p:spPr>
          <a:xfrm>
            <a:off x="8192494" y="4922001"/>
            <a:ext cx="2161511" cy="369332"/>
          </a:xfrm>
          <a:prstGeom prst="rect">
            <a:avLst/>
          </a:prstGeom>
          <a:noFill/>
        </p:spPr>
        <p:txBody>
          <a:bodyPr wrap="square" rtlCol="0">
            <a:spAutoFit/>
          </a:bodyPr>
          <a:lstStyle/>
          <a:p>
            <a:r>
              <a:rPr lang="en-US" i="1" dirty="0"/>
              <a:t>App.js</a:t>
            </a:r>
          </a:p>
        </p:txBody>
      </p:sp>
      <p:pic>
        <p:nvPicPr>
          <p:cNvPr id="6" name="Picture 5">
            <a:extLst>
              <a:ext uri="{FF2B5EF4-FFF2-40B4-BE49-F238E27FC236}">
                <a16:creationId xmlns:a16="http://schemas.microsoft.com/office/drawing/2014/main" id="{FCAC89F7-C3A7-460A-A032-6EF2F36B5CEF}"/>
              </a:ext>
            </a:extLst>
          </p:cNvPr>
          <p:cNvPicPr>
            <a:picLocks noChangeAspect="1"/>
          </p:cNvPicPr>
          <p:nvPr/>
        </p:nvPicPr>
        <p:blipFill>
          <a:blip r:embed="rId3"/>
          <a:stretch>
            <a:fillRect/>
          </a:stretch>
        </p:blipFill>
        <p:spPr>
          <a:xfrm>
            <a:off x="4965329" y="692280"/>
            <a:ext cx="7226671" cy="4292821"/>
          </a:xfrm>
          <a:prstGeom prst="rect">
            <a:avLst/>
          </a:prstGeom>
        </p:spPr>
      </p:pic>
    </p:spTree>
    <p:extLst>
      <p:ext uri="{BB962C8B-B14F-4D97-AF65-F5344CB8AC3E}">
        <p14:creationId xmlns:p14="http://schemas.microsoft.com/office/powerpoint/2010/main" val="24607600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3973037" cy="4494321"/>
          </a:xfrm>
        </p:spPr>
        <p:txBody>
          <a:bodyPr>
            <a:normAutofit/>
          </a:bodyPr>
          <a:lstStyle/>
          <a:p>
            <a:r>
              <a:rPr lang="en-US" sz="2200" dirty="0"/>
              <a:t>The thing is, as we can see, we don’t HAVE a component here!</a:t>
            </a:r>
          </a:p>
          <a:p>
            <a:r>
              <a:rPr lang="en-US" sz="2200" dirty="0"/>
              <a:t>We’re not returning JSX with View and Text and whatever!</a:t>
            </a:r>
          </a:p>
          <a:p>
            <a:r>
              <a:rPr lang="en-US" sz="2200" dirty="0"/>
              <a:t>We’re creating this stack navigator instead.</a:t>
            </a:r>
            <a:endParaRPr lang="en-US" sz="1500" dirty="0"/>
          </a:p>
        </p:txBody>
      </p:sp>
      <p:sp>
        <p:nvSpPr>
          <p:cNvPr id="9" name="TextBox 8">
            <a:extLst>
              <a:ext uri="{FF2B5EF4-FFF2-40B4-BE49-F238E27FC236}">
                <a16:creationId xmlns:a16="http://schemas.microsoft.com/office/drawing/2014/main" id="{1B02882C-35FB-4168-9BA5-48411A8BF927}"/>
              </a:ext>
            </a:extLst>
          </p:cNvPr>
          <p:cNvSpPr txBox="1"/>
          <p:nvPr/>
        </p:nvSpPr>
        <p:spPr>
          <a:xfrm>
            <a:off x="8192494" y="4922001"/>
            <a:ext cx="2161511" cy="369332"/>
          </a:xfrm>
          <a:prstGeom prst="rect">
            <a:avLst/>
          </a:prstGeom>
          <a:noFill/>
        </p:spPr>
        <p:txBody>
          <a:bodyPr wrap="square" rtlCol="0">
            <a:spAutoFit/>
          </a:bodyPr>
          <a:lstStyle/>
          <a:p>
            <a:r>
              <a:rPr lang="en-US" i="1" dirty="0"/>
              <a:t>App.js</a:t>
            </a:r>
          </a:p>
        </p:txBody>
      </p:sp>
      <p:pic>
        <p:nvPicPr>
          <p:cNvPr id="6" name="Picture 5">
            <a:extLst>
              <a:ext uri="{FF2B5EF4-FFF2-40B4-BE49-F238E27FC236}">
                <a16:creationId xmlns:a16="http://schemas.microsoft.com/office/drawing/2014/main" id="{FCAC89F7-C3A7-460A-A032-6EF2F36B5CEF}"/>
              </a:ext>
            </a:extLst>
          </p:cNvPr>
          <p:cNvPicPr>
            <a:picLocks noChangeAspect="1"/>
          </p:cNvPicPr>
          <p:nvPr/>
        </p:nvPicPr>
        <p:blipFill>
          <a:blip r:embed="rId3"/>
          <a:stretch>
            <a:fillRect/>
          </a:stretch>
        </p:blipFill>
        <p:spPr>
          <a:xfrm>
            <a:off x="4965329" y="692280"/>
            <a:ext cx="7226671" cy="4292821"/>
          </a:xfrm>
          <a:prstGeom prst="rect">
            <a:avLst/>
          </a:prstGeom>
        </p:spPr>
      </p:pic>
    </p:spTree>
    <p:extLst>
      <p:ext uri="{BB962C8B-B14F-4D97-AF65-F5344CB8AC3E}">
        <p14:creationId xmlns:p14="http://schemas.microsoft.com/office/powerpoint/2010/main" val="6944142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3973037" cy="4494321"/>
          </a:xfrm>
        </p:spPr>
        <p:txBody>
          <a:bodyPr>
            <a:normAutofit fontScale="92500"/>
          </a:bodyPr>
          <a:lstStyle/>
          <a:p>
            <a:r>
              <a:rPr lang="en-US" sz="2200" dirty="0"/>
              <a:t>So what </a:t>
            </a:r>
            <a:r>
              <a:rPr lang="en-US" sz="2200" dirty="0" err="1"/>
              <a:t>createAppContainer</a:t>
            </a:r>
            <a:r>
              <a:rPr lang="en-US" sz="2200" dirty="0"/>
              <a:t> does is essentially *take* our stack navigator as input…</a:t>
            </a:r>
          </a:p>
          <a:p>
            <a:r>
              <a:rPr lang="en-US" sz="2200" dirty="0"/>
              <a:t>And creates a react component and displays whatever content our navigator produces inside of that component.</a:t>
            </a:r>
          </a:p>
          <a:p>
            <a:r>
              <a:rPr lang="en-US" sz="2200" dirty="0"/>
              <a:t>You can think of it as saying “export my stack navigator as a react component”</a:t>
            </a:r>
            <a:endParaRPr lang="en-US" sz="1500" dirty="0"/>
          </a:p>
        </p:txBody>
      </p:sp>
      <p:sp>
        <p:nvSpPr>
          <p:cNvPr id="9" name="TextBox 8">
            <a:extLst>
              <a:ext uri="{FF2B5EF4-FFF2-40B4-BE49-F238E27FC236}">
                <a16:creationId xmlns:a16="http://schemas.microsoft.com/office/drawing/2014/main" id="{1B02882C-35FB-4168-9BA5-48411A8BF927}"/>
              </a:ext>
            </a:extLst>
          </p:cNvPr>
          <p:cNvSpPr txBox="1"/>
          <p:nvPr/>
        </p:nvSpPr>
        <p:spPr>
          <a:xfrm>
            <a:off x="8192494" y="4922001"/>
            <a:ext cx="2161511" cy="369332"/>
          </a:xfrm>
          <a:prstGeom prst="rect">
            <a:avLst/>
          </a:prstGeom>
          <a:noFill/>
        </p:spPr>
        <p:txBody>
          <a:bodyPr wrap="square" rtlCol="0">
            <a:spAutoFit/>
          </a:bodyPr>
          <a:lstStyle/>
          <a:p>
            <a:r>
              <a:rPr lang="en-US" i="1" dirty="0"/>
              <a:t>App.js</a:t>
            </a:r>
          </a:p>
        </p:txBody>
      </p:sp>
      <p:pic>
        <p:nvPicPr>
          <p:cNvPr id="6" name="Picture 5">
            <a:extLst>
              <a:ext uri="{FF2B5EF4-FFF2-40B4-BE49-F238E27FC236}">
                <a16:creationId xmlns:a16="http://schemas.microsoft.com/office/drawing/2014/main" id="{FCAC89F7-C3A7-460A-A032-6EF2F36B5CEF}"/>
              </a:ext>
            </a:extLst>
          </p:cNvPr>
          <p:cNvPicPr>
            <a:picLocks noChangeAspect="1"/>
          </p:cNvPicPr>
          <p:nvPr/>
        </p:nvPicPr>
        <p:blipFill>
          <a:blip r:embed="rId3"/>
          <a:stretch>
            <a:fillRect/>
          </a:stretch>
        </p:blipFill>
        <p:spPr>
          <a:xfrm>
            <a:off x="4965329" y="692280"/>
            <a:ext cx="7226671" cy="4292821"/>
          </a:xfrm>
          <a:prstGeom prst="rect">
            <a:avLst/>
          </a:prstGeom>
        </p:spPr>
      </p:pic>
    </p:spTree>
    <p:extLst>
      <p:ext uri="{BB962C8B-B14F-4D97-AF65-F5344CB8AC3E}">
        <p14:creationId xmlns:p14="http://schemas.microsoft.com/office/powerpoint/2010/main" val="21297379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5570344" cy="4494321"/>
          </a:xfrm>
        </p:spPr>
        <p:txBody>
          <a:bodyPr>
            <a:normAutofit/>
          </a:bodyPr>
          <a:lstStyle/>
          <a:p>
            <a:r>
              <a:rPr lang="en-US" sz="2200" dirty="0"/>
              <a:t>And so then, after ALL of that, we are left with…</a:t>
            </a:r>
          </a:p>
          <a:p>
            <a:endParaRPr lang="en-US" sz="2200" dirty="0"/>
          </a:p>
          <a:p>
            <a:r>
              <a:rPr lang="en-US" sz="2200" dirty="0"/>
              <a:t>Basically the exact same kind of screen we are used to seeing .</a:t>
            </a:r>
          </a:p>
          <a:p>
            <a:endParaRPr lang="en-US" sz="2200" dirty="0"/>
          </a:p>
          <a:p>
            <a:r>
              <a:rPr lang="en-US" sz="2200" dirty="0"/>
              <a:t>BUT!</a:t>
            </a:r>
          </a:p>
          <a:p>
            <a:pPr lvl="1"/>
            <a:r>
              <a:rPr lang="en-US" sz="1300" dirty="0"/>
              <a:t>We learned more about the specifics of Navigation</a:t>
            </a:r>
          </a:p>
          <a:p>
            <a:pPr lvl="1"/>
            <a:r>
              <a:rPr lang="en-US" sz="1300" dirty="0"/>
              <a:t>And we created a brand new project and learned a little bit about all the freaking things you need to import for it.</a:t>
            </a:r>
          </a:p>
        </p:txBody>
      </p:sp>
      <p:pic>
        <p:nvPicPr>
          <p:cNvPr id="5" name="Picture 4">
            <a:extLst>
              <a:ext uri="{FF2B5EF4-FFF2-40B4-BE49-F238E27FC236}">
                <a16:creationId xmlns:a16="http://schemas.microsoft.com/office/drawing/2014/main" id="{B66A80EA-0D54-4B47-BC90-A18FB52B8275}"/>
              </a:ext>
            </a:extLst>
          </p:cNvPr>
          <p:cNvPicPr>
            <a:picLocks noChangeAspect="1"/>
          </p:cNvPicPr>
          <p:nvPr/>
        </p:nvPicPr>
        <p:blipFill>
          <a:blip r:embed="rId3"/>
          <a:stretch>
            <a:fillRect/>
          </a:stretch>
        </p:blipFill>
        <p:spPr>
          <a:xfrm>
            <a:off x="7203432" y="-133109"/>
            <a:ext cx="3803970" cy="6858000"/>
          </a:xfrm>
          <a:prstGeom prst="rect">
            <a:avLst/>
          </a:prstGeom>
        </p:spPr>
      </p:pic>
    </p:spTree>
    <p:extLst>
      <p:ext uri="{BB962C8B-B14F-4D97-AF65-F5344CB8AC3E}">
        <p14:creationId xmlns:p14="http://schemas.microsoft.com/office/powerpoint/2010/main" val="7294431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200" strike="sngStrike" dirty="0"/>
              <a:t>Today’s Plan</a:t>
            </a:r>
          </a:p>
          <a:p>
            <a:r>
              <a:rPr lang="en-US" sz="2200" strike="sngStrike" dirty="0"/>
              <a:t>Creating a New React Native Project</a:t>
            </a:r>
          </a:p>
          <a:p>
            <a:r>
              <a:rPr lang="en-US" sz="2200" strike="sngStrike" dirty="0"/>
              <a:t>Getting Started With Yelp</a:t>
            </a:r>
          </a:p>
          <a:p>
            <a:r>
              <a:rPr lang="en-US" sz="2200" strike="sngStrike" dirty="0"/>
              <a:t>Getting Navigation Set Up</a:t>
            </a:r>
          </a:p>
          <a:p>
            <a:r>
              <a:rPr lang="en-US" sz="2200" dirty="0"/>
              <a:t>Actually Building the App!</a:t>
            </a:r>
          </a:p>
          <a:p>
            <a:pPr lvl="1"/>
            <a:r>
              <a:rPr lang="en-US" sz="2000" dirty="0"/>
              <a:t>Or at least getting the search bar set up!</a:t>
            </a:r>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40806645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2230414" cy="4494321"/>
          </a:xfrm>
        </p:spPr>
        <p:txBody>
          <a:bodyPr>
            <a:normAutofit/>
          </a:bodyPr>
          <a:lstStyle/>
          <a:p>
            <a:r>
              <a:rPr lang="en-US" sz="2200" dirty="0"/>
              <a:t>OK. So. What were we trying to do again?</a:t>
            </a:r>
          </a:p>
          <a:p>
            <a:endParaRPr lang="en-US" sz="2200" dirty="0"/>
          </a:p>
          <a:p>
            <a:r>
              <a:rPr lang="en-US" sz="2200" dirty="0"/>
              <a:t>Oh yeah, something like this.</a:t>
            </a:r>
            <a:endParaRPr lang="en-US" sz="1300" dirty="0"/>
          </a:p>
        </p:txBody>
      </p:sp>
      <p:grpSp>
        <p:nvGrpSpPr>
          <p:cNvPr id="6" name="Group 5">
            <a:extLst>
              <a:ext uri="{FF2B5EF4-FFF2-40B4-BE49-F238E27FC236}">
                <a16:creationId xmlns:a16="http://schemas.microsoft.com/office/drawing/2014/main" id="{D66BE7BF-32A5-40AC-A046-0A827AE8AA12}"/>
              </a:ext>
            </a:extLst>
          </p:cNvPr>
          <p:cNvGrpSpPr/>
          <p:nvPr/>
        </p:nvGrpSpPr>
        <p:grpSpPr>
          <a:xfrm>
            <a:off x="4313923" y="642594"/>
            <a:ext cx="3783588" cy="6210147"/>
            <a:chOff x="4724204" y="550023"/>
            <a:chExt cx="3783588" cy="6210147"/>
          </a:xfrm>
        </p:grpSpPr>
        <p:pic>
          <p:nvPicPr>
            <p:cNvPr id="7" name="Picture 6" descr="The Click To Message Feature Can Also Be Implemented - Empty Phone Frame  PNG Image | Transparent PNG Free Download on SeekPNG">
              <a:extLst>
                <a:ext uri="{FF2B5EF4-FFF2-40B4-BE49-F238E27FC236}">
                  <a16:creationId xmlns:a16="http://schemas.microsoft.com/office/drawing/2014/main" id="{62EB17A3-B732-4B61-B7F0-F05978948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204" y="550023"/>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71BBFA-F656-487F-9AEB-79605E42B848}"/>
                </a:ext>
              </a:extLst>
            </p:cNvPr>
            <p:cNvSpPr txBox="1"/>
            <p:nvPr/>
          </p:nvSpPr>
          <p:spPr>
            <a:xfrm>
              <a:off x="5545913" y="1907399"/>
              <a:ext cx="2140170" cy="369332"/>
            </a:xfrm>
            <a:prstGeom prst="rect">
              <a:avLst/>
            </a:prstGeom>
            <a:noFill/>
          </p:spPr>
          <p:txBody>
            <a:bodyPr wrap="square" rtlCol="0">
              <a:spAutoFit/>
            </a:bodyPr>
            <a:lstStyle/>
            <a:p>
              <a:pPr algn="ctr"/>
              <a:r>
                <a:rPr lang="en-US" dirty="0"/>
                <a:t>$ Restaurants</a:t>
              </a:r>
            </a:p>
          </p:txBody>
        </p:sp>
        <p:sp>
          <p:nvSpPr>
            <p:cNvPr id="9" name="TextBox 8">
              <a:extLst>
                <a:ext uri="{FF2B5EF4-FFF2-40B4-BE49-F238E27FC236}">
                  <a16:creationId xmlns:a16="http://schemas.microsoft.com/office/drawing/2014/main" id="{9A7B5951-AF05-44EE-85D3-6306990ED68D}"/>
                </a:ext>
              </a:extLst>
            </p:cNvPr>
            <p:cNvSpPr txBox="1"/>
            <p:nvPr/>
          </p:nvSpPr>
          <p:spPr>
            <a:xfrm>
              <a:off x="5545913" y="3244334"/>
              <a:ext cx="2140170" cy="369332"/>
            </a:xfrm>
            <a:prstGeom prst="rect">
              <a:avLst/>
            </a:prstGeom>
            <a:noFill/>
          </p:spPr>
          <p:txBody>
            <a:bodyPr wrap="square" rtlCol="0">
              <a:spAutoFit/>
            </a:bodyPr>
            <a:lstStyle/>
            <a:p>
              <a:pPr algn="ctr"/>
              <a:r>
                <a:rPr lang="en-US" dirty="0"/>
                <a:t>$$ Restaurants</a:t>
              </a:r>
            </a:p>
          </p:txBody>
        </p:sp>
        <p:sp>
          <p:nvSpPr>
            <p:cNvPr id="10" name="TextBox 9">
              <a:extLst>
                <a:ext uri="{FF2B5EF4-FFF2-40B4-BE49-F238E27FC236}">
                  <a16:creationId xmlns:a16="http://schemas.microsoft.com/office/drawing/2014/main" id="{D359701E-9D34-4F6A-89F3-5ACC794E6238}"/>
                </a:ext>
              </a:extLst>
            </p:cNvPr>
            <p:cNvSpPr txBox="1"/>
            <p:nvPr/>
          </p:nvSpPr>
          <p:spPr>
            <a:xfrm>
              <a:off x="5545913" y="4508072"/>
              <a:ext cx="2140170" cy="369332"/>
            </a:xfrm>
            <a:prstGeom prst="rect">
              <a:avLst/>
            </a:prstGeom>
            <a:noFill/>
          </p:spPr>
          <p:txBody>
            <a:bodyPr wrap="square" rtlCol="0">
              <a:spAutoFit/>
            </a:bodyPr>
            <a:lstStyle/>
            <a:p>
              <a:pPr algn="ctr"/>
              <a:r>
                <a:rPr lang="en-US" dirty="0"/>
                <a:t>$$$ Restaurants</a:t>
              </a:r>
            </a:p>
          </p:txBody>
        </p:sp>
      </p:grpSp>
      <p:grpSp>
        <p:nvGrpSpPr>
          <p:cNvPr id="5" name="Group 4">
            <a:extLst>
              <a:ext uri="{FF2B5EF4-FFF2-40B4-BE49-F238E27FC236}">
                <a16:creationId xmlns:a16="http://schemas.microsoft.com/office/drawing/2014/main" id="{A807E065-CF58-4464-AEB4-B9B5EFC4AA5B}"/>
              </a:ext>
            </a:extLst>
          </p:cNvPr>
          <p:cNvGrpSpPr/>
          <p:nvPr/>
        </p:nvGrpSpPr>
        <p:grpSpPr>
          <a:xfrm>
            <a:off x="4919665" y="2300153"/>
            <a:ext cx="3974570" cy="1029019"/>
            <a:chOff x="4919665" y="2300153"/>
            <a:chExt cx="3974570" cy="1029019"/>
          </a:xfrm>
        </p:grpSpPr>
        <p:sp>
          <p:nvSpPr>
            <p:cNvPr id="18" name="Rectangle 17">
              <a:extLst>
                <a:ext uri="{FF2B5EF4-FFF2-40B4-BE49-F238E27FC236}">
                  <a16:creationId xmlns:a16="http://schemas.microsoft.com/office/drawing/2014/main" id="{EBF46A4E-64B8-49CC-BACA-5B376D9097A5}"/>
                </a:ext>
              </a:extLst>
            </p:cNvPr>
            <p:cNvSpPr/>
            <p:nvPr/>
          </p:nvSpPr>
          <p:spPr>
            <a:xfrm>
              <a:off x="4919665" y="2300153"/>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Rectangle 19">
              <a:extLst>
                <a:ext uri="{FF2B5EF4-FFF2-40B4-BE49-F238E27FC236}">
                  <a16:creationId xmlns:a16="http://schemas.microsoft.com/office/drawing/2014/main" id="{D02F8E5E-FD34-401D-B769-8FEA23966670}"/>
                </a:ext>
              </a:extLst>
            </p:cNvPr>
            <p:cNvSpPr/>
            <p:nvPr/>
          </p:nvSpPr>
          <p:spPr>
            <a:xfrm>
              <a:off x="5159049" y="2348685"/>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21" name="Rectangle 20">
              <a:extLst>
                <a:ext uri="{FF2B5EF4-FFF2-40B4-BE49-F238E27FC236}">
                  <a16:creationId xmlns:a16="http://schemas.microsoft.com/office/drawing/2014/main" id="{CE5B9982-9098-4436-8BD6-C31E0DE1262F}"/>
                </a:ext>
              </a:extLst>
            </p:cNvPr>
            <p:cNvSpPr/>
            <p:nvPr/>
          </p:nvSpPr>
          <p:spPr>
            <a:xfrm>
              <a:off x="4998962" y="298802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22" name="Rectangle 21">
              <a:extLst>
                <a:ext uri="{FF2B5EF4-FFF2-40B4-BE49-F238E27FC236}">
                  <a16:creationId xmlns:a16="http://schemas.microsoft.com/office/drawing/2014/main" id="{D3BB0382-3DCA-429E-9769-0C553B9FA6A2}"/>
                </a:ext>
              </a:extLst>
            </p:cNvPr>
            <p:cNvSpPr/>
            <p:nvPr/>
          </p:nvSpPr>
          <p:spPr>
            <a:xfrm>
              <a:off x="4998962" y="318427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23" name="Rectangle 22">
              <a:extLst>
                <a:ext uri="{FF2B5EF4-FFF2-40B4-BE49-F238E27FC236}">
                  <a16:creationId xmlns:a16="http://schemas.microsoft.com/office/drawing/2014/main" id="{A50047D4-CA72-4EB5-BBFA-1646C9FC9C06}"/>
                </a:ext>
              </a:extLst>
            </p:cNvPr>
            <p:cNvSpPr/>
            <p:nvPr/>
          </p:nvSpPr>
          <p:spPr>
            <a:xfrm>
              <a:off x="5806003" y="3187946"/>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sp>
          <p:nvSpPr>
            <p:cNvPr id="25" name="Rectangle 24">
              <a:extLst>
                <a:ext uri="{FF2B5EF4-FFF2-40B4-BE49-F238E27FC236}">
                  <a16:creationId xmlns:a16="http://schemas.microsoft.com/office/drawing/2014/main" id="{611F9D7C-6C92-46EA-BD7B-AF5A084542AE}"/>
                </a:ext>
              </a:extLst>
            </p:cNvPr>
            <p:cNvSpPr/>
            <p:nvPr/>
          </p:nvSpPr>
          <p:spPr>
            <a:xfrm>
              <a:off x="6959334" y="2307885"/>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6" name="Rectangle 25">
              <a:extLst>
                <a:ext uri="{FF2B5EF4-FFF2-40B4-BE49-F238E27FC236}">
                  <a16:creationId xmlns:a16="http://schemas.microsoft.com/office/drawing/2014/main" id="{CA7DDF9A-094B-4ED4-804B-BB50DDEE9403}"/>
                </a:ext>
              </a:extLst>
            </p:cNvPr>
            <p:cNvSpPr/>
            <p:nvPr/>
          </p:nvSpPr>
          <p:spPr>
            <a:xfrm>
              <a:off x="7198718" y="2356417"/>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27" name="Rectangle 26">
              <a:extLst>
                <a:ext uri="{FF2B5EF4-FFF2-40B4-BE49-F238E27FC236}">
                  <a16:creationId xmlns:a16="http://schemas.microsoft.com/office/drawing/2014/main" id="{687B7786-72C8-400E-AF29-1383CCE8C2E9}"/>
                </a:ext>
              </a:extLst>
            </p:cNvPr>
            <p:cNvSpPr/>
            <p:nvPr/>
          </p:nvSpPr>
          <p:spPr>
            <a:xfrm>
              <a:off x="7038631" y="299576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28" name="Rectangle 27">
              <a:extLst>
                <a:ext uri="{FF2B5EF4-FFF2-40B4-BE49-F238E27FC236}">
                  <a16:creationId xmlns:a16="http://schemas.microsoft.com/office/drawing/2014/main" id="{574F71C8-83DE-4AC3-A0BF-0A6C1CBAA9D1}"/>
                </a:ext>
              </a:extLst>
            </p:cNvPr>
            <p:cNvSpPr/>
            <p:nvPr/>
          </p:nvSpPr>
          <p:spPr>
            <a:xfrm>
              <a:off x="7038631" y="319201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29" name="Rectangle 28">
              <a:extLst>
                <a:ext uri="{FF2B5EF4-FFF2-40B4-BE49-F238E27FC236}">
                  <a16:creationId xmlns:a16="http://schemas.microsoft.com/office/drawing/2014/main" id="{2F3C378D-5807-4B2A-A1FA-20EE90B58FFA}"/>
                </a:ext>
              </a:extLst>
            </p:cNvPr>
            <p:cNvSpPr/>
            <p:nvPr/>
          </p:nvSpPr>
          <p:spPr>
            <a:xfrm>
              <a:off x="7845672" y="3195678"/>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grpSp>
      <p:grpSp>
        <p:nvGrpSpPr>
          <p:cNvPr id="30" name="Group 29">
            <a:extLst>
              <a:ext uri="{FF2B5EF4-FFF2-40B4-BE49-F238E27FC236}">
                <a16:creationId xmlns:a16="http://schemas.microsoft.com/office/drawing/2014/main" id="{0ED7746D-1415-45DA-AA3E-6141BDFDAB40}"/>
              </a:ext>
            </a:extLst>
          </p:cNvPr>
          <p:cNvGrpSpPr/>
          <p:nvPr/>
        </p:nvGrpSpPr>
        <p:grpSpPr>
          <a:xfrm>
            <a:off x="4919665" y="3611792"/>
            <a:ext cx="3974570" cy="1029019"/>
            <a:chOff x="4919665" y="2300153"/>
            <a:chExt cx="3974570" cy="1029019"/>
          </a:xfrm>
        </p:grpSpPr>
        <p:sp>
          <p:nvSpPr>
            <p:cNvPr id="31" name="Rectangle 30">
              <a:extLst>
                <a:ext uri="{FF2B5EF4-FFF2-40B4-BE49-F238E27FC236}">
                  <a16:creationId xmlns:a16="http://schemas.microsoft.com/office/drawing/2014/main" id="{66A9238F-C313-4E12-817E-859D17AFB251}"/>
                </a:ext>
              </a:extLst>
            </p:cNvPr>
            <p:cNvSpPr/>
            <p:nvPr/>
          </p:nvSpPr>
          <p:spPr>
            <a:xfrm>
              <a:off x="4919665" y="2300153"/>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2" name="Rectangle 31">
              <a:extLst>
                <a:ext uri="{FF2B5EF4-FFF2-40B4-BE49-F238E27FC236}">
                  <a16:creationId xmlns:a16="http://schemas.microsoft.com/office/drawing/2014/main" id="{DF137EFD-B17B-443B-9CFF-21CD79CD4617}"/>
                </a:ext>
              </a:extLst>
            </p:cNvPr>
            <p:cNvSpPr/>
            <p:nvPr/>
          </p:nvSpPr>
          <p:spPr>
            <a:xfrm>
              <a:off x="5159049" y="2348685"/>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33" name="Rectangle 32">
              <a:extLst>
                <a:ext uri="{FF2B5EF4-FFF2-40B4-BE49-F238E27FC236}">
                  <a16:creationId xmlns:a16="http://schemas.microsoft.com/office/drawing/2014/main" id="{3DB6A314-DCF5-4347-AA74-598A50814D5D}"/>
                </a:ext>
              </a:extLst>
            </p:cNvPr>
            <p:cNvSpPr/>
            <p:nvPr/>
          </p:nvSpPr>
          <p:spPr>
            <a:xfrm>
              <a:off x="4998962" y="298802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34" name="Rectangle 33">
              <a:extLst>
                <a:ext uri="{FF2B5EF4-FFF2-40B4-BE49-F238E27FC236}">
                  <a16:creationId xmlns:a16="http://schemas.microsoft.com/office/drawing/2014/main" id="{EC020E61-807F-4D9B-B041-CFCFCF7EF5BF}"/>
                </a:ext>
              </a:extLst>
            </p:cNvPr>
            <p:cNvSpPr/>
            <p:nvPr/>
          </p:nvSpPr>
          <p:spPr>
            <a:xfrm>
              <a:off x="4998962" y="318427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35" name="Rectangle 34">
              <a:extLst>
                <a:ext uri="{FF2B5EF4-FFF2-40B4-BE49-F238E27FC236}">
                  <a16:creationId xmlns:a16="http://schemas.microsoft.com/office/drawing/2014/main" id="{7D8CFB23-E81A-49C2-9E03-4F435E337A84}"/>
                </a:ext>
              </a:extLst>
            </p:cNvPr>
            <p:cNvSpPr/>
            <p:nvPr/>
          </p:nvSpPr>
          <p:spPr>
            <a:xfrm>
              <a:off x="5806003" y="3187946"/>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sp>
          <p:nvSpPr>
            <p:cNvPr id="36" name="Rectangle 35">
              <a:extLst>
                <a:ext uri="{FF2B5EF4-FFF2-40B4-BE49-F238E27FC236}">
                  <a16:creationId xmlns:a16="http://schemas.microsoft.com/office/drawing/2014/main" id="{D2492422-FB58-43B3-AF94-33CC2A741F27}"/>
                </a:ext>
              </a:extLst>
            </p:cNvPr>
            <p:cNvSpPr/>
            <p:nvPr/>
          </p:nvSpPr>
          <p:spPr>
            <a:xfrm>
              <a:off x="6959334" y="2307885"/>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Rectangle 36">
              <a:extLst>
                <a:ext uri="{FF2B5EF4-FFF2-40B4-BE49-F238E27FC236}">
                  <a16:creationId xmlns:a16="http://schemas.microsoft.com/office/drawing/2014/main" id="{304AC0C0-7B22-43F9-B27A-E68BA0B67A9A}"/>
                </a:ext>
              </a:extLst>
            </p:cNvPr>
            <p:cNvSpPr/>
            <p:nvPr/>
          </p:nvSpPr>
          <p:spPr>
            <a:xfrm>
              <a:off x="7198718" y="2356417"/>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38" name="Rectangle 37">
              <a:extLst>
                <a:ext uri="{FF2B5EF4-FFF2-40B4-BE49-F238E27FC236}">
                  <a16:creationId xmlns:a16="http://schemas.microsoft.com/office/drawing/2014/main" id="{42C16D7E-A596-4247-BF4E-0D23B462886A}"/>
                </a:ext>
              </a:extLst>
            </p:cNvPr>
            <p:cNvSpPr/>
            <p:nvPr/>
          </p:nvSpPr>
          <p:spPr>
            <a:xfrm>
              <a:off x="7038631" y="299576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39" name="Rectangle 38">
              <a:extLst>
                <a:ext uri="{FF2B5EF4-FFF2-40B4-BE49-F238E27FC236}">
                  <a16:creationId xmlns:a16="http://schemas.microsoft.com/office/drawing/2014/main" id="{D57C8B0A-DA84-4851-9C2A-2A6CBEB74F18}"/>
                </a:ext>
              </a:extLst>
            </p:cNvPr>
            <p:cNvSpPr/>
            <p:nvPr/>
          </p:nvSpPr>
          <p:spPr>
            <a:xfrm>
              <a:off x="7038631" y="319201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40" name="Rectangle 39">
              <a:extLst>
                <a:ext uri="{FF2B5EF4-FFF2-40B4-BE49-F238E27FC236}">
                  <a16:creationId xmlns:a16="http://schemas.microsoft.com/office/drawing/2014/main" id="{FF86148A-02FE-4297-8A42-F1D5E39B9387}"/>
                </a:ext>
              </a:extLst>
            </p:cNvPr>
            <p:cNvSpPr/>
            <p:nvPr/>
          </p:nvSpPr>
          <p:spPr>
            <a:xfrm>
              <a:off x="7845672" y="3195678"/>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grpSp>
      <p:grpSp>
        <p:nvGrpSpPr>
          <p:cNvPr id="41" name="Group 40">
            <a:extLst>
              <a:ext uri="{FF2B5EF4-FFF2-40B4-BE49-F238E27FC236}">
                <a16:creationId xmlns:a16="http://schemas.microsoft.com/office/drawing/2014/main" id="{0BCECEFD-AF06-4105-B5D0-C23CD10F82AF}"/>
              </a:ext>
            </a:extLst>
          </p:cNvPr>
          <p:cNvGrpSpPr/>
          <p:nvPr/>
        </p:nvGrpSpPr>
        <p:grpSpPr>
          <a:xfrm>
            <a:off x="4919665" y="4969975"/>
            <a:ext cx="3974570" cy="1029019"/>
            <a:chOff x="4919665" y="2300153"/>
            <a:chExt cx="3974570" cy="1029019"/>
          </a:xfrm>
        </p:grpSpPr>
        <p:sp>
          <p:nvSpPr>
            <p:cNvPr id="42" name="Rectangle 41">
              <a:extLst>
                <a:ext uri="{FF2B5EF4-FFF2-40B4-BE49-F238E27FC236}">
                  <a16:creationId xmlns:a16="http://schemas.microsoft.com/office/drawing/2014/main" id="{FAFD13D0-189D-464A-AC99-46854A8EB09C}"/>
                </a:ext>
              </a:extLst>
            </p:cNvPr>
            <p:cNvSpPr/>
            <p:nvPr/>
          </p:nvSpPr>
          <p:spPr>
            <a:xfrm>
              <a:off x="4919665" y="2300153"/>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3" name="Rectangle 42">
              <a:extLst>
                <a:ext uri="{FF2B5EF4-FFF2-40B4-BE49-F238E27FC236}">
                  <a16:creationId xmlns:a16="http://schemas.microsoft.com/office/drawing/2014/main" id="{AADEFC14-09F8-4CB6-B3C1-ED1F8B90A2C2}"/>
                </a:ext>
              </a:extLst>
            </p:cNvPr>
            <p:cNvSpPr/>
            <p:nvPr/>
          </p:nvSpPr>
          <p:spPr>
            <a:xfrm>
              <a:off x="5159049" y="2348685"/>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44" name="Rectangle 43">
              <a:extLst>
                <a:ext uri="{FF2B5EF4-FFF2-40B4-BE49-F238E27FC236}">
                  <a16:creationId xmlns:a16="http://schemas.microsoft.com/office/drawing/2014/main" id="{22C3E1B8-34AC-432E-955B-9D1D4BCC8AAC}"/>
                </a:ext>
              </a:extLst>
            </p:cNvPr>
            <p:cNvSpPr/>
            <p:nvPr/>
          </p:nvSpPr>
          <p:spPr>
            <a:xfrm>
              <a:off x="4998962" y="298802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45" name="Rectangle 44">
              <a:extLst>
                <a:ext uri="{FF2B5EF4-FFF2-40B4-BE49-F238E27FC236}">
                  <a16:creationId xmlns:a16="http://schemas.microsoft.com/office/drawing/2014/main" id="{35535BCC-8EE9-4686-B51E-5F5F7C00A7A3}"/>
                </a:ext>
              </a:extLst>
            </p:cNvPr>
            <p:cNvSpPr/>
            <p:nvPr/>
          </p:nvSpPr>
          <p:spPr>
            <a:xfrm>
              <a:off x="4998962" y="318427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46" name="Rectangle 45">
              <a:extLst>
                <a:ext uri="{FF2B5EF4-FFF2-40B4-BE49-F238E27FC236}">
                  <a16:creationId xmlns:a16="http://schemas.microsoft.com/office/drawing/2014/main" id="{EEF6AEF0-0DEE-4EC8-A1E5-D45874EB8BC9}"/>
                </a:ext>
              </a:extLst>
            </p:cNvPr>
            <p:cNvSpPr/>
            <p:nvPr/>
          </p:nvSpPr>
          <p:spPr>
            <a:xfrm>
              <a:off x="5806003" y="3187946"/>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sp>
          <p:nvSpPr>
            <p:cNvPr id="47" name="Rectangle 46">
              <a:extLst>
                <a:ext uri="{FF2B5EF4-FFF2-40B4-BE49-F238E27FC236}">
                  <a16:creationId xmlns:a16="http://schemas.microsoft.com/office/drawing/2014/main" id="{E7DA0A6D-7D3C-4E79-AE4E-6571CA3CDB9A}"/>
                </a:ext>
              </a:extLst>
            </p:cNvPr>
            <p:cNvSpPr/>
            <p:nvPr/>
          </p:nvSpPr>
          <p:spPr>
            <a:xfrm>
              <a:off x="6959334" y="2307885"/>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Rectangle 47">
              <a:extLst>
                <a:ext uri="{FF2B5EF4-FFF2-40B4-BE49-F238E27FC236}">
                  <a16:creationId xmlns:a16="http://schemas.microsoft.com/office/drawing/2014/main" id="{0E9B99EC-5576-4713-AFE0-C42D42E7142D}"/>
                </a:ext>
              </a:extLst>
            </p:cNvPr>
            <p:cNvSpPr/>
            <p:nvPr/>
          </p:nvSpPr>
          <p:spPr>
            <a:xfrm>
              <a:off x="7198718" y="2356417"/>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49" name="Rectangle 48">
              <a:extLst>
                <a:ext uri="{FF2B5EF4-FFF2-40B4-BE49-F238E27FC236}">
                  <a16:creationId xmlns:a16="http://schemas.microsoft.com/office/drawing/2014/main" id="{B133F704-92DF-46A9-B8EF-3C04C174641B}"/>
                </a:ext>
              </a:extLst>
            </p:cNvPr>
            <p:cNvSpPr/>
            <p:nvPr/>
          </p:nvSpPr>
          <p:spPr>
            <a:xfrm>
              <a:off x="7038631" y="299576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50" name="Rectangle 49">
              <a:extLst>
                <a:ext uri="{FF2B5EF4-FFF2-40B4-BE49-F238E27FC236}">
                  <a16:creationId xmlns:a16="http://schemas.microsoft.com/office/drawing/2014/main" id="{529C102D-345B-49B9-BA92-3D88CDC9302D}"/>
                </a:ext>
              </a:extLst>
            </p:cNvPr>
            <p:cNvSpPr/>
            <p:nvPr/>
          </p:nvSpPr>
          <p:spPr>
            <a:xfrm>
              <a:off x="7038631" y="319201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51" name="Rectangle 50">
              <a:extLst>
                <a:ext uri="{FF2B5EF4-FFF2-40B4-BE49-F238E27FC236}">
                  <a16:creationId xmlns:a16="http://schemas.microsoft.com/office/drawing/2014/main" id="{F8DD68C7-2F0D-4A3F-9EA5-4BEADA325E41}"/>
                </a:ext>
              </a:extLst>
            </p:cNvPr>
            <p:cNvSpPr/>
            <p:nvPr/>
          </p:nvSpPr>
          <p:spPr>
            <a:xfrm>
              <a:off x="7845672" y="3195678"/>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grpSp>
      <p:sp>
        <p:nvSpPr>
          <p:cNvPr id="52" name="Rectangle: Rounded Corners 51">
            <a:extLst>
              <a:ext uri="{FF2B5EF4-FFF2-40B4-BE49-F238E27FC236}">
                <a16:creationId xmlns:a16="http://schemas.microsoft.com/office/drawing/2014/main" id="{4F741951-6E7C-425A-A64D-B228B42F6175}"/>
              </a:ext>
            </a:extLst>
          </p:cNvPr>
          <p:cNvSpPr/>
          <p:nvPr/>
        </p:nvSpPr>
        <p:spPr>
          <a:xfrm>
            <a:off x="5080046" y="1570031"/>
            <a:ext cx="2322457" cy="369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 Bar!</a:t>
            </a:r>
          </a:p>
        </p:txBody>
      </p:sp>
    </p:spTree>
    <p:extLst>
      <p:ext uri="{BB962C8B-B14F-4D97-AF65-F5344CB8AC3E}">
        <p14:creationId xmlns:p14="http://schemas.microsoft.com/office/powerpoint/2010/main" val="253017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3456756" cy="4494321"/>
          </a:xfrm>
        </p:spPr>
        <p:txBody>
          <a:bodyPr>
            <a:normAutofit/>
          </a:bodyPr>
          <a:lstStyle/>
          <a:p>
            <a:r>
              <a:rPr lang="en-US" sz="2200" dirty="0"/>
              <a:t>So, at this point, before we begin but we have the screen planned out like this…</a:t>
            </a:r>
          </a:p>
          <a:p>
            <a:r>
              <a:rPr lang="en-US" sz="2200" dirty="0"/>
              <a:t>It’s usually a smart idea to identify anything that can be a reusable component.</a:t>
            </a:r>
          </a:p>
          <a:p>
            <a:r>
              <a:rPr lang="en-US" sz="2200" dirty="0"/>
              <a:t>Any good candidates here?</a:t>
            </a:r>
            <a:endParaRPr lang="en-US" sz="1300" dirty="0"/>
          </a:p>
        </p:txBody>
      </p:sp>
      <p:grpSp>
        <p:nvGrpSpPr>
          <p:cNvPr id="6" name="Group 5">
            <a:extLst>
              <a:ext uri="{FF2B5EF4-FFF2-40B4-BE49-F238E27FC236}">
                <a16:creationId xmlns:a16="http://schemas.microsoft.com/office/drawing/2014/main" id="{D66BE7BF-32A5-40AC-A046-0A827AE8AA12}"/>
              </a:ext>
            </a:extLst>
          </p:cNvPr>
          <p:cNvGrpSpPr/>
          <p:nvPr/>
        </p:nvGrpSpPr>
        <p:grpSpPr>
          <a:xfrm>
            <a:off x="4313923" y="642594"/>
            <a:ext cx="3783588" cy="6210147"/>
            <a:chOff x="4724204" y="550023"/>
            <a:chExt cx="3783588" cy="6210147"/>
          </a:xfrm>
        </p:grpSpPr>
        <p:pic>
          <p:nvPicPr>
            <p:cNvPr id="7" name="Picture 6" descr="The Click To Message Feature Can Also Be Implemented - Empty Phone Frame  PNG Image | Transparent PNG Free Download on SeekPNG">
              <a:extLst>
                <a:ext uri="{FF2B5EF4-FFF2-40B4-BE49-F238E27FC236}">
                  <a16:creationId xmlns:a16="http://schemas.microsoft.com/office/drawing/2014/main" id="{62EB17A3-B732-4B61-B7F0-F05978948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204" y="550023"/>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71BBFA-F656-487F-9AEB-79605E42B848}"/>
                </a:ext>
              </a:extLst>
            </p:cNvPr>
            <p:cNvSpPr txBox="1"/>
            <p:nvPr/>
          </p:nvSpPr>
          <p:spPr>
            <a:xfrm>
              <a:off x="5545913" y="1907399"/>
              <a:ext cx="2140170" cy="369332"/>
            </a:xfrm>
            <a:prstGeom prst="rect">
              <a:avLst/>
            </a:prstGeom>
            <a:noFill/>
          </p:spPr>
          <p:txBody>
            <a:bodyPr wrap="square" rtlCol="0">
              <a:spAutoFit/>
            </a:bodyPr>
            <a:lstStyle/>
            <a:p>
              <a:pPr algn="ctr"/>
              <a:r>
                <a:rPr lang="en-US" dirty="0"/>
                <a:t>$ Restaurants</a:t>
              </a:r>
            </a:p>
          </p:txBody>
        </p:sp>
        <p:sp>
          <p:nvSpPr>
            <p:cNvPr id="9" name="TextBox 8">
              <a:extLst>
                <a:ext uri="{FF2B5EF4-FFF2-40B4-BE49-F238E27FC236}">
                  <a16:creationId xmlns:a16="http://schemas.microsoft.com/office/drawing/2014/main" id="{9A7B5951-AF05-44EE-85D3-6306990ED68D}"/>
                </a:ext>
              </a:extLst>
            </p:cNvPr>
            <p:cNvSpPr txBox="1"/>
            <p:nvPr/>
          </p:nvSpPr>
          <p:spPr>
            <a:xfrm>
              <a:off x="5545913" y="3244334"/>
              <a:ext cx="2140170" cy="369332"/>
            </a:xfrm>
            <a:prstGeom prst="rect">
              <a:avLst/>
            </a:prstGeom>
            <a:noFill/>
          </p:spPr>
          <p:txBody>
            <a:bodyPr wrap="square" rtlCol="0">
              <a:spAutoFit/>
            </a:bodyPr>
            <a:lstStyle/>
            <a:p>
              <a:pPr algn="ctr"/>
              <a:r>
                <a:rPr lang="en-US" dirty="0"/>
                <a:t>$$ Restaurants</a:t>
              </a:r>
            </a:p>
          </p:txBody>
        </p:sp>
        <p:sp>
          <p:nvSpPr>
            <p:cNvPr id="10" name="TextBox 9">
              <a:extLst>
                <a:ext uri="{FF2B5EF4-FFF2-40B4-BE49-F238E27FC236}">
                  <a16:creationId xmlns:a16="http://schemas.microsoft.com/office/drawing/2014/main" id="{D359701E-9D34-4F6A-89F3-5ACC794E6238}"/>
                </a:ext>
              </a:extLst>
            </p:cNvPr>
            <p:cNvSpPr txBox="1"/>
            <p:nvPr/>
          </p:nvSpPr>
          <p:spPr>
            <a:xfrm>
              <a:off x="5545913" y="4508072"/>
              <a:ext cx="2140170" cy="369332"/>
            </a:xfrm>
            <a:prstGeom prst="rect">
              <a:avLst/>
            </a:prstGeom>
            <a:noFill/>
          </p:spPr>
          <p:txBody>
            <a:bodyPr wrap="square" rtlCol="0">
              <a:spAutoFit/>
            </a:bodyPr>
            <a:lstStyle/>
            <a:p>
              <a:pPr algn="ctr"/>
              <a:r>
                <a:rPr lang="en-US" dirty="0"/>
                <a:t>$$$ Restaurants</a:t>
              </a:r>
            </a:p>
          </p:txBody>
        </p:sp>
      </p:grpSp>
      <p:grpSp>
        <p:nvGrpSpPr>
          <p:cNvPr id="5" name="Group 4">
            <a:extLst>
              <a:ext uri="{FF2B5EF4-FFF2-40B4-BE49-F238E27FC236}">
                <a16:creationId xmlns:a16="http://schemas.microsoft.com/office/drawing/2014/main" id="{A807E065-CF58-4464-AEB4-B9B5EFC4AA5B}"/>
              </a:ext>
            </a:extLst>
          </p:cNvPr>
          <p:cNvGrpSpPr/>
          <p:nvPr/>
        </p:nvGrpSpPr>
        <p:grpSpPr>
          <a:xfrm>
            <a:off x="4919665" y="2300153"/>
            <a:ext cx="3974570" cy="1029019"/>
            <a:chOff x="4919665" y="2300153"/>
            <a:chExt cx="3974570" cy="1029019"/>
          </a:xfrm>
        </p:grpSpPr>
        <p:sp>
          <p:nvSpPr>
            <p:cNvPr id="18" name="Rectangle 17">
              <a:extLst>
                <a:ext uri="{FF2B5EF4-FFF2-40B4-BE49-F238E27FC236}">
                  <a16:creationId xmlns:a16="http://schemas.microsoft.com/office/drawing/2014/main" id="{EBF46A4E-64B8-49CC-BACA-5B376D9097A5}"/>
                </a:ext>
              </a:extLst>
            </p:cNvPr>
            <p:cNvSpPr/>
            <p:nvPr/>
          </p:nvSpPr>
          <p:spPr>
            <a:xfrm>
              <a:off x="4919665" y="2300153"/>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Rectangle 19">
              <a:extLst>
                <a:ext uri="{FF2B5EF4-FFF2-40B4-BE49-F238E27FC236}">
                  <a16:creationId xmlns:a16="http://schemas.microsoft.com/office/drawing/2014/main" id="{D02F8E5E-FD34-401D-B769-8FEA23966670}"/>
                </a:ext>
              </a:extLst>
            </p:cNvPr>
            <p:cNvSpPr/>
            <p:nvPr/>
          </p:nvSpPr>
          <p:spPr>
            <a:xfrm>
              <a:off x="5159049" y="2348685"/>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21" name="Rectangle 20">
              <a:extLst>
                <a:ext uri="{FF2B5EF4-FFF2-40B4-BE49-F238E27FC236}">
                  <a16:creationId xmlns:a16="http://schemas.microsoft.com/office/drawing/2014/main" id="{CE5B9982-9098-4436-8BD6-C31E0DE1262F}"/>
                </a:ext>
              </a:extLst>
            </p:cNvPr>
            <p:cNvSpPr/>
            <p:nvPr/>
          </p:nvSpPr>
          <p:spPr>
            <a:xfrm>
              <a:off x="4998962" y="298802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22" name="Rectangle 21">
              <a:extLst>
                <a:ext uri="{FF2B5EF4-FFF2-40B4-BE49-F238E27FC236}">
                  <a16:creationId xmlns:a16="http://schemas.microsoft.com/office/drawing/2014/main" id="{D3BB0382-3DCA-429E-9769-0C553B9FA6A2}"/>
                </a:ext>
              </a:extLst>
            </p:cNvPr>
            <p:cNvSpPr/>
            <p:nvPr/>
          </p:nvSpPr>
          <p:spPr>
            <a:xfrm>
              <a:off x="4998962" y="318427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23" name="Rectangle 22">
              <a:extLst>
                <a:ext uri="{FF2B5EF4-FFF2-40B4-BE49-F238E27FC236}">
                  <a16:creationId xmlns:a16="http://schemas.microsoft.com/office/drawing/2014/main" id="{A50047D4-CA72-4EB5-BBFA-1646C9FC9C06}"/>
                </a:ext>
              </a:extLst>
            </p:cNvPr>
            <p:cNvSpPr/>
            <p:nvPr/>
          </p:nvSpPr>
          <p:spPr>
            <a:xfrm>
              <a:off x="5806003" y="3187946"/>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sp>
          <p:nvSpPr>
            <p:cNvPr id="25" name="Rectangle 24">
              <a:extLst>
                <a:ext uri="{FF2B5EF4-FFF2-40B4-BE49-F238E27FC236}">
                  <a16:creationId xmlns:a16="http://schemas.microsoft.com/office/drawing/2014/main" id="{611F9D7C-6C92-46EA-BD7B-AF5A084542AE}"/>
                </a:ext>
              </a:extLst>
            </p:cNvPr>
            <p:cNvSpPr/>
            <p:nvPr/>
          </p:nvSpPr>
          <p:spPr>
            <a:xfrm>
              <a:off x="6959334" y="2307885"/>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6" name="Rectangle 25">
              <a:extLst>
                <a:ext uri="{FF2B5EF4-FFF2-40B4-BE49-F238E27FC236}">
                  <a16:creationId xmlns:a16="http://schemas.microsoft.com/office/drawing/2014/main" id="{CA7DDF9A-094B-4ED4-804B-BB50DDEE9403}"/>
                </a:ext>
              </a:extLst>
            </p:cNvPr>
            <p:cNvSpPr/>
            <p:nvPr/>
          </p:nvSpPr>
          <p:spPr>
            <a:xfrm>
              <a:off x="7198718" y="2356417"/>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27" name="Rectangle 26">
              <a:extLst>
                <a:ext uri="{FF2B5EF4-FFF2-40B4-BE49-F238E27FC236}">
                  <a16:creationId xmlns:a16="http://schemas.microsoft.com/office/drawing/2014/main" id="{687B7786-72C8-400E-AF29-1383CCE8C2E9}"/>
                </a:ext>
              </a:extLst>
            </p:cNvPr>
            <p:cNvSpPr/>
            <p:nvPr/>
          </p:nvSpPr>
          <p:spPr>
            <a:xfrm>
              <a:off x="7038631" y="299576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28" name="Rectangle 27">
              <a:extLst>
                <a:ext uri="{FF2B5EF4-FFF2-40B4-BE49-F238E27FC236}">
                  <a16:creationId xmlns:a16="http://schemas.microsoft.com/office/drawing/2014/main" id="{574F71C8-83DE-4AC3-A0BF-0A6C1CBAA9D1}"/>
                </a:ext>
              </a:extLst>
            </p:cNvPr>
            <p:cNvSpPr/>
            <p:nvPr/>
          </p:nvSpPr>
          <p:spPr>
            <a:xfrm>
              <a:off x="7038631" y="319201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29" name="Rectangle 28">
              <a:extLst>
                <a:ext uri="{FF2B5EF4-FFF2-40B4-BE49-F238E27FC236}">
                  <a16:creationId xmlns:a16="http://schemas.microsoft.com/office/drawing/2014/main" id="{2F3C378D-5807-4B2A-A1FA-20EE90B58FFA}"/>
                </a:ext>
              </a:extLst>
            </p:cNvPr>
            <p:cNvSpPr/>
            <p:nvPr/>
          </p:nvSpPr>
          <p:spPr>
            <a:xfrm>
              <a:off x="7845672" y="3195678"/>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grpSp>
      <p:grpSp>
        <p:nvGrpSpPr>
          <p:cNvPr id="30" name="Group 29">
            <a:extLst>
              <a:ext uri="{FF2B5EF4-FFF2-40B4-BE49-F238E27FC236}">
                <a16:creationId xmlns:a16="http://schemas.microsoft.com/office/drawing/2014/main" id="{0ED7746D-1415-45DA-AA3E-6141BDFDAB40}"/>
              </a:ext>
            </a:extLst>
          </p:cNvPr>
          <p:cNvGrpSpPr/>
          <p:nvPr/>
        </p:nvGrpSpPr>
        <p:grpSpPr>
          <a:xfrm>
            <a:off x="4919665" y="3611792"/>
            <a:ext cx="3974570" cy="1029019"/>
            <a:chOff x="4919665" y="2300153"/>
            <a:chExt cx="3974570" cy="1029019"/>
          </a:xfrm>
        </p:grpSpPr>
        <p:sp>
          <p:nvSpPr>
            <p:cNvPr id="31" name="Rectangle 30">
              <a:extLst>
                <a:ext uri="{FF2B5EF4-FFF2-40B4-BE49-F238E27FC236}">
                  <a16:creationId xmlns:a16="http://schemas.microsoft.com/office/drawing/2014/main" id="{66A9238F-C313-4E12-817E-859D17AFB251}"/>
                </a:ext>
              </a:extLst>
            </p:cNvPr>
            <p:cNvSpPr/>
            <p:nvPr/>
          </p:nvSpPr>
          <p:spPr>
            <a:xfrm>
              <a:off x="4919665" y="2300153"/>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2" name="Rectangle 31">
              <a:extLst>
                <a:ext uri="{FF2B5EF4-FFF2-40B4-BE49-F238E27FC236}">
                  <a16:creationId xmlns:a16="http://schemas.microsoft.com/office/drawing/2014/main" id="{DF137EFD-B17B-443B-9CFF-21CD79CD4617}"/>
                </a:ext>
              </a:extLst>
            </p:cNvPr>
            <p:cNvSpPr/>
            <p:nvPr/>
          </p:nvSpPr>
          <p:spPr>
            <a:xfrm>
              <a:off x="5159049" y="2348685"/>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33" name="Rectangle 32">
              <a:extLst>
                <a:ext uri="{FF2B5EF4-FFF2-40B4-BE49-F238E27FC236}">
                  <a16:creationId xmlns:a16="http://schemas.microsoft.com/office/drawing/2014/main" id="{3DB6A314-DCF5-4347-AA74-598A50814D5D}"/>
                </a:ext>
              </a:extLst>
            </p:cNvPr>
            <p:cNvSpPr/>
            <p:nvPr/>
          </p:nvSpPr>
          <p:spPr>
            <a:xfrm>
              <a:off x="4998962" y="298802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34" name="Rectangle 33">
              <a:extLst>
                <a:ext uri="{FF2B5EF4-FFF2-40B4-BE49-F238E27FC236}">
                  <a16:creationId xmlns:a16="http://schemas.microsoft.com/office/drawing/2014/main" id="{EC020E61-807F-4D9B-B041-CFCFCF7EF5BF}"/>
                </a:ext>
              </a:extLst>
            </p:cNvPr>
            <p:cNvSpPr/>
            <p:nvPr/>
          </p:nvSpPr>
          <p:spPr>
            <a:xfrm>
              <a:off x="4998962" y="318427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35" name="Rectangle 34">
              <a:extLst>
                <a:ext uri="{FF2B5EF4-FFF2-40B4-BE49-F238E27FC236}">
                  <a16:creationId xmlns:a16="http://schemas.microsoft.com/office/drawing/2014/main" id="{7D8CFB23-E81A-49C2-9E03-4F435E337A84}"/>
                </a:ext>
              </a:extLst>
            </p:cNvPr>
            <p:cNvSpPr/>
            <p:nvPr/>
          </p:nvSpPr>
          <p:spPr>
            <a:xfrm>
              <a:off x="5806003" y="3187946"/>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sp>
          <p:nvSpPr>
            <p:cNvPr id="36" name="Rectangle 35">
              <a:extLst>
                <a:ext uri="{FF2B5EF4-FFF2-40B4-BE49-F238E27FC236}">
                  <a16:creationId xmlns:a16="http://schemas.microsoft.com/office/drawing/2014/main" id="{D2492422-FB58-43B3-AF94-33CC2A741F27}"/>
                </a:ext>
              </a:extLst>
            </p:cNvPr>
            <p:cNvSpPr/>
            <p:nvPr/>
          </p:nvSpPr>
          <p:spPr>
            <a:xfrm>
              <a:off x="6959334" y="2307885"/>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Rectangle 36">
              <a:extLst>
                <a:ext uri="{FF2B5EF4-FFF2-40B4-BE49-F238E27FC236}">
                  <a16:creationId xmlns:a16="http://schemas.microsoft.com/office/drawing/2014/main" id="{304AC0C0-7B22-43F9-B27A-E68BA0B67A9A}"/>
                </a:ext>
              </a:extLst>
            </p:cNvPr>
            <p:cNvSpPr/>
            <p:nvPr/>
          </p:nvSpPr>
          <p:spPr>
            <a:xfrm>
              <a:off x="7198718" y="2356417"/>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38" name="Rectangle 37">
              <a:extLst>
                <a:ext uri="{FF2B5EF4-FFF2-40B4-BE49-F238E27FC236}">
                  <a16:creationId xmlns:a16="http://schemas.microsoft.com/office/drawing/2014/main" id="{42C16D7E-A596-4247-BF4E-0D23B462886A}"/>
                </a:ext>
              </a:extLst>
            </p:cNvPr>
            <p:cNvSpPr/>
            <p:nvPr/>
          </p:nvSpPr>
          <p:spPr>
            <a:xfrm>
              <a:off x="7038631" y="299576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39" name="Rectangle 38">
              <a:extLst>
                <a:ext uri="{FF2B5EF4-FFF2-40B4-BE49-F238E27FC236}">
                  <a16:creationId xmlns:a16="http://schemas.microsoft.com/office/drawing/2014/main" id="{D57C8B0A-DA84-4851-9C2A-2A6CBEB74F18}"/>
                </a:ext>
              </a:extLst>
            </p:cNvPr>
            <p:cNvSpPr/>
            <p:nvPr/>
          </p:nvSpPr>
          <p:spPr>
            <a:xfrm>
              <a:off x="7038631" y="319201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40" name="Rectangle 39">
              <a:extLst>
                <a:ext uri="{FF2B5EF4-FFF2-40B4-BE49-F238E27FC236}">
                  <a16:creationId xmlns:a16="http://schemas.microsoft.com/office/drawing/2014/main" id="{FF86148A-02FE-4297-8A42-F1D5E39B9387}"/>
                </a:ext>
              </a:extLst>
            </p:cNvPr>
            <p:cNvSpPr/>
            <p:nvPr/>
          </p:nvSpPr>
          <p:spPr>
            <a:xfrm>
              <a:off x="7845672" y="3195678"/>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grpSp>
      <p:grpSp>
        <p:nvGrpSpPr>
          <p:cNvPr id="41" name="Group 40">
            <a:extLst>
              <a:ext uri="{FF2B5EF4-FFF2-40B4-BE49-F238E27FC236}">
                <a16:creationId xmlns:a16="http://schemas.microsoft.com/office/drawing/2014/main" id="{0BCECEFD-AF06-4105-B5D0-C23CD10F82AF}"/>
              </a:ext>
            </a:extLst>
          </p:cNvPr>
          <p:cNvGrpSpPr/>
          <p:nvPr/>
        </p:nvGrpSpPr>
        <p:grpSpPr>
          <a:xfrm>
            <a:off x="4919665" y="4969975"/>
            <a:ext cx="3974570" cy="1029019"/>
            <a:chOff x="4919665" y="2300153"/>
            <a:chExt cx="3974570" cy="1029019"/>
          </a:xfrm>
        </p:grpSpPr>
        <p:sp>
          <p:nvSpPr>
            <p:cNvPr id="42" name="Rectangle 41">
              <a:extLst>
                <a:ext uri="{FF2B5EF4-FFF2-40B4-BE49-F238E27FC236}">
                  <a16:creationId xmlns:a16="http://schemas.microsoft.com/office/drawing/2014/main" id="{FAFD13D0-189D-464A-AC99-46854A8EB09C}"/>
                </a:ext>
              </a:extLst>
            </p:cNvPr>
            <p:cNvSpPr/>
            <p:nvPr/>
          </p:nvSpPr>
          <p:spPr>
            <a:xfrm>
              <a:off x="4919665" y="2300153"/>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3" name="Rectangle 42">
              <a:extLst>
                <a:ext uri="{FF2B5EF4-FFF2-40B4-BE49-F238E27FC236}">
                  <a16:creationId xmlns:a16="http://schemas.microsoft.com/office/drawing/2014/main" id="{AADEFC14-09F8-4CB6-B3C1-ED1F8B90A2C2}"/>
                </a:ext>
              </a:extLst>
            </p:cNvPr>
            <p:cNvSpPr/>
            <p:nvPr/>
          </p:nvSpPr>
          <p:spPr>
            <a:xfrm>
              <a:off x="5159049" y="2348685"/>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44" name="Rectangle 43">
              <a:extLst>
                <a:ext uri="{FF2B5EF4-FFF2-40B4-BE49-F238E27FC236}">
                  <a16:creationId xmlns:a16="http://schemas.microsoft.com/office/drawing/2014/main" id="{22C3E1B8-34AC-432E-955B-9D1D4BCC8AAC}"/>
                </a:ext>
              </a:extLst>
            </p:cNvPr>
            <p:cNvSpPr/>
            <p:nvPr/>
          </p:nvSpPr>
          <p:spPr>
            <a:xfrm>
              <a:off x="4998962" y="298802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45" name="Rectangle 44">
              <a:extLst>
                <a:ext uri="{FF2B5EF4-FFF2-40B4-BE49-F238E27FC236}">
                  <a16:creationId xmlns:a16="http://schemas.microsoft.com/office/drawing/2014/main" id="{35535BCC-8EE9-4686-B51E-5F5F7C00A7A3}"/>
                </a:ext>
              </a:extLst>
            </p:cNvPr>
            <p:cNvSpPr/>
            <p:nvPr/>
          </p:nvSpPr>
          <p:spPr>
            <a:xfrm>
              <a:off x="4998962" y="318427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46" name="Rectangle 45">
              <a:extLst>
                <a:ext uri="{FF2B5EF4-FFF2-40B4-BE49-F238E27FC236}">
                  <a16:creationId xmlns:a16="http://schemas.microsoft.com/office/drawing/2014/main" id="{EEF6AEF0-0DEE-4EC8-A1E5-D45874EB8BC9}"/>
                </a:ext>
              </a:extLst>
            </p:cNvPr>
            <p:cNvSpPr/>
            <p:nvPr/>
          </p:nvSpPr>
          <p:spPr>
            <a:xfrm>
              <a:off x="5806003" y="3187946"/>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sp>
          <p:nvSpPr>
            <p:cNvPr id="47" name="Rectangle 46">
              <a:extLst>
                <a:ext uri="{FF2B5EF4-FFF2-40B4-BE49-F238E27FC236}">
                  <a16:creationId xmlns:a16="http://schemas.microsoft.com/office/drawing/2014/main" id="{E7DA0A6D-7D3C-4E79-AE4E-6571CA3CDB9A}"/>
                </a:ext>
              </a:extLst>
            </p:cNvPr>
            <p:cNvSpPr/>
            <p:nvPr/>
          </p:nvSpPr>
          <p:spPr>
            <a:xfrm>
              <a:off x="6959334" y="2307885"/>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Rectangle 47">
              <a:extLst>
                <a:ext uri="{FF2B5EF4-FFF2-40B4-BE49-F238E27FC236}">
                  <a16:creationId xmlns:a16="http://schemas.microsoft.com/office/drawing/2014/main" id="{0E9B99EC-5576-4713-AFE0-C42D42E7142D}"/>
                </a:ext>
              </a:extLst>
            </p:cNvPr>
            <p:cNvSpPr/>
            <p:nvPr/>
          </p:nvSpPr>
          <p:spPr>
            <a:xfrm>
              <a:off x="7198718" y="2356417"/>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49" name="Rectangle 48">
              <a:extLst>
                <a:ext uri="{FF2B5EF4-FFF2-40B4-BE49-F238E27FC236}">
                  <a16:creationId xmlns:a16="http://schemas.microsoft.com/office/drawing/2014/main" id="{B133F704-92DF-46A9-B8EF-3C04C174641B}"/>
                </a:ext>
              </a:extLst>
            </p:cNvPr>
            <p:cNvSpPr/>
            <p:nvPr/>
          </p:nvSpPr>
          <p:spPr>
            <a:xfrm>
              <a:off x="7038631" y="299576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50" name="Rectangle 49">
              <a:extLst>
                <a:ext uri="{FF2B5EF4-FFF2-40B4-BE49-F238E27FC236}">
                  <a16:creationId xmlns:a16="http://schemas.microsoft.com/office/drawing/2014/main" id="{529C102D-345B-49B9-BA92-3D88CDC9302D}"/>
                </a:ext>
              </a:extLst>
            </p:cNvPr>
            <p:cNvSpPr/>
            <p:nvPr/>
          </p:nvSpPr>
          <p:spPr>
            <a:xfrm>
              <a:off x="7038631" y="319201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51" name="Rectangle 50">
              <a:extLst>
                <a:ext uri="{FF2B5EF4-FFF2-40B4-BE49-F238E27FC236}">
                  <a16:creationId xmlns:a16="http://schemas.microsoft.com/office/drawing/2014/main" id="{F8DD68C7-2F0D-4A3F-9EA5-4BEADA325E41}"/>
                </a:ext>
              </a:extLst>
            </p:cNvPr>
            <p:cNvSpPr/>
            <p:nvPr/>
          </p:nvSpPr>
          <p:spPr>
            <a:xfrm>
              <a:off x="7845672" y="3195678"/>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grpSp>
      <p:sp>
        <p:nvSpPr>
          <p:cNvPr id="52" name="Rectangle: Rounded Corners 51">
            <a:extLst>
              <a:ext uri="{FF2B5EF4-FFF2-40B4-BE49-F238E27FC236}">
                <a16:creationId xmlns:a16="http://schemas.microsoft.com/office/drawing/2014/main" id="{4F741951-6E7C-425A-A64D-B228B42F6175}"/>
              </a:ext>
            </a:extLst>
          </p:cNvPr>
          <p:cNvSpPr/>
          <p:nvPr/>
        </p:nvSpPr>
        <p:spPr>
          <a:xfrm>
            <a:off x="5080046" y="1570031"/>
            <a:ext cx="2322457" cy="369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 Bar!</a:t>
            </a:r>
          </a:p>
        </p:txBody>
      </p:sp>
    </p:spTree>
    <p:extLst>
      <p:ext uri="{BB962C8B-B14F-4D97-AF65-F5344CB8AC3E}">
        <p14:creationId xmlns:p14="http://schemas.microsoft.com/office/powerpoint/2010/main" val="846575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3456756" cy="4494321"/>
          </a:xfrm>
        </p:spPr>
        <p:txBody>
          <a:bodyPr>
            <a:normAutofit/>
          </a:bodyPr>
          <a:lstStyle/>
          <a:p>
            <a:r>
              <a:rPr lang="en-US" sz="2200" dirty="0"/>
              <a:t>Well, perhaps the ‘obvious’ choice is the thing that’s very clearly been copy and pasted a bunch!</a:t>
            </a:r>
            <a:endParaRPr lang="en-US" sz="1300" dirty="0"/>
          </a:p>
        </p:txBody>
      </p:sp>
      <p:grpSp>
        <p:nvGrpSpPr>
          <p:cNvPr id="6" name="Group 5">
            <a:extLst>
              <a:ext uri="{FF2B5EF4-FFF2-40B4-BE49-F238E27FC236}">
                <a16:creationId xmlns:a16="http://schemas.microsoft.com/office/drawing/2014/main" id="{D66BE7BF-32A5-40AC-A046-0A827AE8AA12}"/>
              </a:ext>
            </a:extLst>
          </p:cNvPr>
          <p:cNvGrpSpPr/>
          <p:nvPr/>
        </p:nvGrpSpPr>
        <p:grpSpPr>
          <a:xfrm>
            <a:off x="4313923" y="642594"/>
            <a:ext cx="3783588" cy="6210147"/>
            <a:chOff x="4724204" y="550023"/>
            <a:chExt cx="3783588" cy="6210147"/>
          </a:xfrm>
        </p:grpSpPr>
        <p:pic>
          <p:nvPicPr>
            <p:cNvPr id="7" name="Picture 6" descr="The Click To Message Feature Can Also Be Implemented - Empty Phone Frame  PNG Image | Transparent PNG Free Download on SeekPNG">
              <a:extLst>
                <a:ext uri="{FF2B5EF4-FFF2-40B4-BE49-F238E27FC236}">
                  <a16:creationId xmlns:a16="http://schemas.microsoft.com/office/drawing/2014/main" id="{62EB17A3-B732-4B61-B7F0-F05978948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204" y="550023"/>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71BBFA-F656-487F-9AEB-79605E42B848}"/>
                </a:ext>
              </a:extLst>
            </p:cNvPr>
            <p:cNvSpPr txBox="1"/>
            <p:nvPr/>
          </p:nvSpPr>
          <p:spPr>
            <a:xfrm>
              <a:off x="5545913" y="1907399"/>
              <a:ext cx="2140170" cy="369332"/>
            </a:xfrm>
            <a:prstGeom prst="rect">
              <a:avLst/>
            </a:prstGeom>
            <a:noFill/>
          </p:spPr>
          <p:txBody>
            <a:bodyPr wrap="square" rtlCol="0">
              <a:spAutoFit/>
            </a:bodyPr>
            <a:lstStyle/>
            <a:p>
              <a:pPr algn="ctr"/>
              <a:r>
                <a:rPr lang="en-US" dirty="0"/>
                <a:t>$ Restaurants</a:t>
              </a:r>
            </a:p>
          </p:txBody>
        </p:sp>
        <p:sp>
          <p:nvSpPr>
            <p:cNvPr id="9" name="TextBox 8">
              <a:extLst>
                <a:ext uri="{FF2B5EF4-FFF2-40B4-BE49-F238E27FC236}">
                  <a16:creationId xmlns:a16="http://schemas.microsoft.com/office/drawing/2014/main" id="{9A7B5951-AF05-44EE-85D3-6306990ED68D}"/>
                </a:ext>
              </a:extLst>
            </p:cNvPr>
            <p:cNvSpPr txBox="1"/>
            <p:nvPr/>
          </p:nvSpPr>
          <p:spPr>
            <a:xfrm>
              <a:off x="5545913" y="3244334"/>
              <a:ext cx="2140170" cy="369332"/>
            </a:xfrm>
            <a:prstGeom prst="rect">
              <a:avLst/>
            </a:prstGeom>
            <a:noFill/>
          </p:spPr>
          <p:txBody>
            <a:bodyPr wrap="square" rtlCol="0">
              <a:spAutoFit/>
            </a:bodyPr>
            <a:lstStyle/>
            <a:p>
              <a:pPr algn="ctr"/>
              <a:r>
                <a:rPr lang="en-US" dirty="0"/>
                <a:t>$$ Restaurants</a:t>
              </a:r>
            </a:p>
          </p:txBody>
        </p:sp>
        <p:sp>
          <p:nvSpPr>
            <p:cNvPr id="10" name="TextBox 9">
              <a:extLst>
                <a:ext uri="{FF2B5EF4-FFF2-40B4-BE49-F238E27FC236}">
                  <a16:creationId xmlns:a16="http://schemas.microsoft.com/office/drawing/2014/main" id="{D359701E-9D34-4F6A-89F3-5ACC794E6238}"/>
                </a:ext>
              </a:extLst>
            </p:cNvPr>
            <p:cNvSpPr txBox="1"/>
            <p:nvPr/>
          </p:nvSpPr>
          <p:spPr>
            <a:xfrm>
              <a:off x="5545913" y="4508072"/>
              <a:ext cx="2140170" cy="369332"/>
            </a:xfrm>
            <a:prstGeom prst="rect">
              <a:avLst/>
            </a:prstGeom>
            <a:noFill/>
          </p:spPr>
          <p:txBody>
            <a:bodyPr wrap="square" rtlCol="0">
              <a:spAutoFit/>
            </a:bodyPr>
            <a:lstStyle/>
            <a:p>
              <a:pPr algn="ctr"/>
              <a:r>
                <a:rPr lang="en-US" dirty="0"/>
                <a:t>$$$ Restaurants</a:t>
              </a:r>
            </a:p>
          </p:txBody>
        </p:sp>
      </p:grpSp>
      <p:grpSp>
        <p:nvGrpSpPr>
          <p:cNvPr id="5" name="Group 4">
            <a:extLst>
              <a:ext uri="{FF2B5EF4-FFF2-40B4-BE49-F238E27FC236}">
                <a16:creationId xmlns:a16="http://schemas.microsoft.com/office/drawing/2014/main" id="{A807E065-CF58-4464-AEB4-B9B5EFC4AA5B}"/>
              </a:ext>
            </a:extLst>
          </p:cNvPr>
          <p:cNvGrpSpPr/>
          <p:nvPr/>
        </p:nvGrpSpPr>
        <p:grpSpPr>
          <a:xfrm>
            <a:off x="4919665" y="2300153"/>
            <a:ext cx="3974570" cy="1029019"/>
            <a:chOff x="4919665" y="2300153"/>
            <a:chExt cx="3974570" cy="1029019"/>
          </a:xfrm>
        </p:grpSpPr>
        <p:sp>
          <p:nvSpPr>
            <p:cNvPr id="18" name="Rectangle 17">
              <a:extLst>
                <a:ext uri="{FF2B5EF4-FFF2-40B4-BE49-F238E27FC236}">
                  <a16:creationId xmlns:a16="http://schemas.microsoft.com/office/drawing/2014/main" id="{EBF46A4E-64B8-49CC-BACA-5B376D9097A5}"/>
                </a:ext>
              </a:extLst>
            </p:cNvPr>
            <p:cNvSpPr/>
            <p:nvPr/>
          </p:nvSpPr>
          <p:spPr>
            <a:xfrm>
              <a:off x="4919665" y="2300153"/>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Rectangle 19">
              <a:extLst>
                <a:ext uri="{FF2B5EF4-FFF2-40B4-BE49-F238E27FC236}">
                  <a16:creationId xmlns:a16="http://schemas.microsoft.com/office/drawing/2014/main" id="{D02F8E5E-FD34-401D-B769-8FEA23966670}"/>
                </a:ext>
              </a:extLst>
            </p:cNvPr>
            <p:cNvSpPr/>
            <p:nvPr/>
          </p:nvSpPr>
          <p:spPr>
            <a:xfrm>
              <a:off x="5159049" y="2348685"/>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21" name="Rectangle 20">
              <a:extLst>
                <a:ext uri="{FF2B5EF4-FFF2-40B4-BE49-F238E27FC236}">
                  <a16:creationId xmlns:a16="http://schemas.microsoft.com/office/drawing/2014/main" id="{CE5B9982-9098-4436-8BD6-C31E0DE1262F}"/>
                </a:ext>
              </a:extLst>
            </p:cNvPr>
            <p:cNvSpPr/>
            <p:nvPr/>
          </p:nvSpPr>
          <p:spPr>
            <a:xfrm>
              <a:off x="4998962" y="298802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22" name="Rectangle 21">
              <a:extLst>
                <a:ext uri="{FF2B5EF4-FFF2-40B4-BE49-F238E27FC236}">
                  <a16:creationId xmlns:a16="http://schemas.microsoft.com/office/drawing/2014/main" id="{D3BB0382-3DCA-429E-9769-0C553B9FA6A2}"/>
                </a:ext>
              </a:extLst>
            </p:cNvPr>
            <p:cNvSpPr/>
            <p:nvPr/>
          </p:nvSpPr>
          <p:spPr>
            <a:xfrm>
              <a:off x="4998962" y="318427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23" name="Rectangle 22">
              <a:extLst>
                <a:ext uri="{FF2B5EF4-FFF2-40B4-BE49-F238E27FC236}">
                  <a16:creationId xmlns:a16="http://schemas.microsoft.com/office/drawing/2014/main" id="{A50047D4-CA72-4EB5-BBFA-1646C9FC9C06}"/>
                </a:ext>
              </a:extLst>
            </p:cNvPr>
            <p:cNvSpPr/>
            <p:nvPr/>
          </p:nvSpPr>
          <p:spPr>
            <a:xfrm>
              <a:off x="5806003" y="3187946"/>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sp>
          <p:nvSpPr>
            <p:cNvPr id="25" name="Rectangle 24">
              <a:extLst>
                <a:ext uri="{FF2B5EF4-FFF2-40B4-BE49-F238E27FC236}">
                  <a16:creationId xmlns:a16="http://schemas.microsoft.com/office/drawing/2014/main" id="{611F9D7C-6C92-46EA-BD7B-AF5A084542AE}"/>
                </a:ext>
              </a:extLst>
            </p:cNvPr>
            <p:cNvSpPr/>
            <p:nvPr/>
          </p:nvSpPr>
          <p:spPr>
            <a:xfrm>
              <a:off x="6959334" y="2307885"/>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6" name="Rectangle 25">
              <a:extLst>
                <a:ext uri="{FF2B5EF4-FFF2-40B4-BE49-F238E27FC236}">
                  <a16:creationId xmlns:a16="http://schemas.microsoft.com/office/drawing/2014/main" id="{CA7DDF9A-094B-4ED4-804B-BB50DDEE9403}"/>
                </a:ext>
              </a:extLst>
            </p:cNvPr>
            <p:cNvSpPr/>
            <p:nvPr/>
          </p:nvSpPr>
          <p:spPr>
            <a:xfrm>
              <a:off x="7198718" y="2356417"/>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27" name="Rectangle 26">
              <a:extLst>
                <a:ext uri="{FF2B5EF4-FFF2-40B4-BE49-F238E27FC236}">
                  <a16:creationId xmlns:a16="http://schemas.microsoft.com/office/drawing/2014/main" id="{687B7786-72C8-400E-AF29-1383CCE8C2E9}"/>
                </a:ext>
              </a:extLst>
            </p:cNvPr>
            <p:cNvSpPr/>
            <p:nvPr/>
          </p:nvSpPr>
          <p:spPr>
            <a:xfrm>
              <a:off x="7038631" y="299576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28" name="Rectangle 27">
              <a:extLst>
                <a:ext uri="{FF2B5EF4-FFF2-40B4-BE49-F238E27FC236}">
                  <a16:creationId xmlns:a16="http://schemas.microsoft.com/office/drawing/2014/main" id="{574F71C8-83DE-4AC3-A0BF-0A6C1CBAA9D1}"/>
                </a:ext>
              </a:extLst>
            </p:cNvPr>
            <p:cNvSpPr/>
            <p:nvPr/>
          </p:nvSpPr>
          <p:spPr>
            <a:xfrm>
              <a:off x="7038631" y="319201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29" name="Rectangle 28">
              <a:extLst>
                <a:ext uri="{FF2B5EF4-FFF2-40B4-BE49-F238E27FC236}">
                  <a16:creationId xmlns:a16="http://schemas.microsoft.com/office/drawing/2014/main" id="{2F3C378D-5807-4B2A-A1FA-20EE90B58FFA}"/>
                </a:ext>
              </a:extLst>
            </p:cNvPr>
            <p:cNvSpPr/>
            <p:nvPr/>
          </p:nvSpPr>
          <p:spPr>
            <a:xfrm>
              <a:off x="7845672" y="3195678"/>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grpSp>
      <p:grpSp>
        <p:nvGrpSpPr>
          <p:cNvPr id="30" name="Group 29">
            <a:extLst>
              <a:ext uri="{FF2B5EF4-FFF2-40B4-BE49-F238E27FC236}">
                <a16:creationId xmlns:a16="http://schemas.microsoft.com/office/drawing/2014/main" id="{0ED7746D-1415-45DA-AA3E-6141BDFDAB40}"/>
              </a:ext>
            </a:extLst>
          </p:cNvPr>
          <p:cNvGrpSpPr/>
          <p:nvPr/>
        </p:nvGrpSpPr>
        <p:grpSpPr>
          <a:xfrm>
            <a:off x="4919665" y="3611792"/>
            <a:ext cx="3974570" cy="1029019"/>
            <a:chOff x="4919665" y="2300153"/>
            <a:chExt cx="3974570" cy="1029019"/>
          </a:xfrm>
        </p:grpSpPr>
        <p:sp>
          <p:nvSpPr>
            <p:cNvPr id="31" name="Rectangle 30">
              <a:extLst>
                <a:ext uri="{FF2B5EF4-FFF2-40B4-BE49-F238E27FC236}">
                  <a16:creationId xmlns:a16="http://schemas.microsoft.com/office/drawing/2014/main" id="{66A9238F-C313-4E12-817E-859D17AFB251}"/>
                </a:ext>
              </a:extLst>
            </p:cNvPr>
            <p:cNvSpPr/>
            <p:nvPr/>
          </p:nvSpPr>
          <p:spPr>
            <a:xfrm>
              <a:off x="4919665" y="2300153"/>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2" name="Rectangle 31">
              <a:extLst>
                <a:ext uri="{FF2B5EF4-FFF2-40B4-BE49-F238E27FC236}">
                  <a16:creationId xmlns:a16="http://schemas.microsoft.com/office/drawing/2014/main" id="{DF137EFD-B17B-443B-9CFF-21CD79CD4617}"/>
                </a:ext>
              </a:extLst>
            </p:cNvPr>
            <p:cNvSpPr/>
            <p:nvPr/>
          </p:nvSpPr>
          <p:spPr>
            <a:xfrm>
              <a:off x="5159049" y="2348685"/>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33" name="Rectangle 32">
              <a:extLst>
                <a:ext uri="{FF2B5EF4-FFF2-40B4-BE49-F238E27FC236}">
                  <a16:creationId xmlns:a16="http://schemas.microsoft.com/office/drawing/2014/main" id="{3DB6A314-DCF5-4347-AA74-598A50814D5D}"/>
                </a:ext>
              </a:extLst>
            </p:cNvPr>
            <p:cNvSpPr/>
            <p:nvPr/>
          </p:nvSpPr>
          <p:spPr>
            <a:xfrm>
              <a:off x="4998962" y="298802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34" name="Rectangle 33">
              <a:extLst>
                <a:ext uri="{FF2B5EF4-FFF2-40B4-BE49-F238E27FC236}">
                  <a16:creationId xmlns:a16="http://schemas.microsoft.com/office/drawing/2014/main" id="{EC020E61-807F-4D9B-B041-CFCFCF7EF5BF}"/>
                </a:ext>
              </a:extLst>
            </p:cNvPr>
            <p:cNvSpPr/>
            <p:nvPr/>
          </p:nvSpPr>
          <p:spPr>
            <a:xfrm>
              <a:off x="4998962" y="318427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35" name="Rectangle 34">
              <a:extLst>
                <a:ext uri="{FF2B5EF4-FFF2-40B4-BE49-F238E27FC236}">
                  <a16:creationId xmlns:a16="http://schemas.microsoft.com/office/drawing/2014/main" id="{7D8CFB23-E81A-49C2-9E03-4F435E337A84}"/>
                </a:ext>
              </a:extLst>
            </p:cNvPr>
            <p:cNvSpPr/>
            <p:nvPr/>
          </p:nvSpPr>
          <p:spPr>
            <a:xfrm>
              <a:off x="5806003" y="3187946"/>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sp>
          <p:nvSpPr>
            <p:cNvPr id="36" name="Rectangle 35">
              <a:extLst>
                <a:ext uri="{FF2B5EF4-FFF2-40B4-BE49-F238E27FC236}">
                  <a16:creationId xmlns:a16="http://schemas.microsoft.com/office/drawing/2014/main" id="{D2492422-FB58-43B3-AF94-33CC2A741F27}"/>
                </a:ext>
              </a:extLst>
            </p:cNvPr>
            <p:cNvSpPr/>
            <p:nvPr/>
          </p:nvSpPr>
          <p:spPr>
            <a:xfrm>
              <a:off x="6959334" y="2307885"/>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Rectangle 36">
              <a:extLst>
                <a:ext uri="{FF2B5EF4-FFF2-40B4-BE49-F238E27FC236}">
                  <a16:creationId xmlns:a16="http://schemas.microsoft.com/office/drawing/2014/main" id="{304AC0C0-7B22-43F9-B27A-E68BA0B67A9A}"/>
                </a:ext>
              </a:extLst>
            </p:cNvPr>
            <p:cNvSpPr/>
            <p:nvPr/>
          </p:nvSpPr>
          <p:spPr>
            <a:xfrm>
              <a:off x="7198718" y="2356417"/>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38" name="Rectangle 37">
              <a:extLst>
                <a:ext uri="{FF2B5EF4-FFF2-40B4-BE49-F238E27FC236}">
                  <a16:creationId xmlns:a16="http://schemas.microsoft.com/office/drawing/2014/main" id="{42C16D7E-A596-4247-BF4E-0D23B462886A}"/>
                </a:ext>
              </a:extLst>
            </p:cNvPr>
            <p:cNvSpPr/>
            <p:nvPr/>
          </p:nvSpPr>
          <p:spPr>
            <a:xfrm>
              <a:off x="7038631" y="299576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39" name="Rectangle 38">
              <a:extLst>
                <a:ext uri="{FF2B5EF4-FFF2-40B4-BE49-F238E27FC236}">
                  <a16:creationId xmlns:a16="http://schemas.microsoft.com/office/drawing/2014/main" id="{D57C8B0A-DA84-4851-9C2A-2A6CBEB74F18}"/>
                </a:ext>
              </a:extLst>
            </p:cNvPr>
            <p:cNvSpPr/>
            <p:nvPr/>
          </p:nvSpPr>
          <p:spPr>
            <a:xfrm>
              <a:off x="7038631" y="319201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40" name="Rectangle 39">
              <a:extLst>
                <a:ext uri="{FF2B5EF4-FFF2-40B4-BE49-F238E27FC236}">
                  <a16:creationId xmlns:a16="http://schemas.microsoft.com/office/drawing/2014/main" id="{FF86148A-02FE-4297-8A42-F1D5E39B9387}"/>
                </a:ext>
              </a:extLst>
            </p:cNvPr>
            <p:cNvSpPr/>
            <p:nvPr/>
          </p:nvSpPr>
          <p:spPr>
            <a:xfrm>
              <a:off x="7845672" y="3195678"/>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grpSp>
      <p:grpSp>
        <p:nvGrpSpPr>
          <p:cNvPr id="41" name="Group 40">
            <a:extLst>
              <a:ext uri="{FF2B5EF4-FFF2-40B4-BE49-F238E27FC236}">
                <a16:creationId xmlns:a16="http://schemas.microsoft.com/office/drawing/2014/main" id="{0BCECEFD-AF06-4105-B5D0-C23CD10F82AF}"/>
              </a:ext>
            </a:extLst>
          </p:cNvPr>
          <p:cNvGrpSpPr/>
          <p:nvPr/>
        </p:nvGrpSpPr>
        <p:grpSpPr>
          <a:xfrm>
            <a:off x="4919665" y="4969975"/>
            <a:ext cx="3974570" cy="1029019"/>
            <a:chOff x="4919665" y="2300153"/>
            <a:chExt cx="3974570" cy="1029019"/>
          </a:xfrm>
        </p:grpSpPr>
        <p:sp>
          <p:nvSpPr>
            <p:cNvPr id="42" name="Rectangle 41">
              <a:extLst>
                <a:ext uri="{FF2B5EF4-FFF2-40B4-BE49-F238E27FC236}">
                  <a16:creationId xmlns:a16="http://schemas.microsoft.com/office/drawing/2014/main" id="{FAFD13D0-189D-464A-AC99-46854A8EB09C}"/>
                </a:ext>
              </a:extLst>
            </p:cNvPr>
            <p:cNvSpPr/>
            <p:nvPr/>
          </p:nvSpPr>
          <p:spPr>
            <a:xfrm>
              <a:off x="4919665" y="2300153"/>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3" name="Rectangle 42">
              <a:extLst>
                <a:ext uri="{FF2B5EF4-FFF2-40B4-BE49-F238E27FC236}">
                  <a16:creationId xmlns:a16="http://schemas.microsoft.com/office/drawing/2014/main" id="{AADEFC14-09F8-4CB6-B3C1-ED1F8B90A2C2}"/>
                </a:ext>
              </a:extLst>
            </p:cNvPr>
            <p:cNvSpPr/>
            <p:nvPr/>
          </p:nvSpPr>
          <p:spPr>
            <a:xfrm>
              <a:off x="5159049" y="2348685"/>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44" name="Rectangle 43">
              <a:extLst>
                <a:ext uri="{FF2B5EF4-FFF2-40B4-BE49-F238E27FC236}">
                  <a16:creationId xmlns:a16="http://schemas.microsoft.com/office/drawing/2014/main" id="{22C3E1B8-34AC-432E-955B-9D1D4BCC8AAC}"/>
                </a:ext>
              </a:extLst>
            </p:cNvPr>
            <p:cNvSpPr/>
            <p:nvPr/>
          </p:nvSpPr>
          <p:spPr>
            <a:xfrm>
              <a:off x="4998962" y="298802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45" name="Rectangle 44">
              <a:extLst>
                <a:ext uri="{FF2B5EF4-FFF2-40B4-BE49-F238E27FC236}">
                  <a16:creationId xmlns:a16="http://schemas.microsoft.com/office/drawing/2014/main" id="{35535BCC-8EE9-4686-B51E-5F5F7C00A7A3}"/>
                </a:ext>
              </a:extLst>
            </p:cNvPr>
            <p:cNvSpPr/>
            <p:nvPr/>
          </p:nvSpPr>
          <p:spPr>
            <a:xfrm>
              <a:off x="4998962" y="318427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46" name="Rectangle 45">
              <a:extLst>
                <a:ext uri="{FF2B5EF4-FFF2-40B4-BE49-F238E27FC236}">
                  <a16:creationId xmlns:a16="http://schemas.microsoft.com/office/drawing/2014/main" id="{EEF6AEF0-0DEE-4EC8-A1E5-D45874EB8BC9}"/>
                </a:ext>
              </a:extLst>
            </p:cNvPr>
            <p:cNvSpPr/>
            <p:nvPr/>
          </p:nvSpPr>
          <p:spPr>
            <a:xfrm>
              <a:off x="5806003" y="3187946"/>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sp>
          <p:nvSpPr>
            <p:cNvPr id="47" name="Rectangle 46">
              <a:extLst>
                <a:ext uri="{FF2B5EF4-FFF2-40B4-BE49-F238E27FC236}">
                  <a16:creationId xmlns:a16="http://schemas.microsoft.com/office/drawing/2014/main" id="{E7DA0A6D-7D3C-4E79-AE4E-6571CA3CDB9A}"/>
                </a:ext>
              </a:extLst>
            </p:cNvPr>
            <p:cNvSpPr/>
            <p:nvPr/>
          </p:nvSpPr>
          <p:spPr>
            <a:xfrm>
              <a:off x="6959334" y="2307885"/>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Rectangle 47">
              <a:extLst>
                <a:ext uri="{FF2B5EF4-FFF2-40B4-BE49-F238E27FC236}">
                  <a16:creationId xmlns:a16="http://schemas.microsoft.com/office/drawing/2014/main" id="{0E9B99EC-5576-4713-AFE0-C42D42E7142D}"/>
                </a:ext>
              </a:extLst>
            </p:cNvPr>
            <p:cNvSpPr/>
            <p:nvPr/>
          </p:nvSpPr>
          <p:spPr>
            <a:xfrm>
              <a:off x="7198718" y="2356417"/>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49" name="Rectangle 48">
              <a:extLst>
                <a:ext uri="{FF2B5EF4-FFF2-40B4-BE49-F238E27FC236}">
                  <a16:creationId xmlns:a16="http://schemas.microsoft.com/office/drawing/2014/main" id="{B133F704-92DF-46A9-B8EF-3C04C174641B}"/>
                </a:ext>
              </a:extLst>
            </p:cNvPr>
            <p:cNvSpPr/>
            <p:nvPr/>
          </p:nvSpPr>
          <p:spPr>
            <a:xfrm>
              <a:off x="7038631" y="299576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50" name="Rectangle 49">
              <a:extLst>
                <a:ext uri="{FF2B5EF4-FFF2-40B4-BE49-F238E27FC236}">
                  <a16:creationId xmlns:a16="http://schemas.microsoft.com/office/drawing/2014/main" id="{529C102D-345B-49B9-BA92-3D88CDC9302D}"/>
                </a:ext>
              </a:extLst>
            </p:cNvPr>
            <p:cNvSpPr/>
            <p:nvPr/>
          </p:nvSpPr>
          <p:spPr>
            <a:xfrm>
              <a:off x="7038631" y="319201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51" name="Rectangle 50">
              <a:extLst>
                <a:ext uri="{FF2B5EF4-FFF2-40B4-BE49-F238E27FC236}">
                  <a16:creationId xmlns:a16="http://schemas.microsoft.com/office/drawing/2014/main" id="{F8DD68C7-2F0D-4A3F-9EA5-4BEADA325E41}"/>
                </a:ext>
              </a:extLst>
            </p:cNvPr>
            <p:cNvSpPr/>
            <p:nvPr/>
          </p:nvSpPr>
          <p:spPr>
            <a:xfrm>
              <a:off x="7845672" y="3195678"/>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grpSp>
      <p:sp>
        <p:nvSpPr>
          <p:cNvPr id="52" name="Rectangle: Rounded Corners 51">
            <a:extLst>
              <a:ext uri="{FF2B5EF4-FFF2-40B4-BE49-F238E27FC236}">
                <a16:creationId xmlns:a16="http://schemas.microsoft.com/office/drawing/2014/main" id="{4F741951-6E7C-425A-A64D-B228B42F6175}"/>
              </a:ext>
            </a:extLst>
          </p:cNvPr>
          <p:cNvSpPr/>
          <p:nvPr/>
        </p:nvSpPr>
        <p:spPr>
          <a:xfrm>
            <a:off x="5080046" y="1570031"/>
            <a:ext cx="2322457" cy="369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 Bar!</a:t>
            </a:r>
          </a:p>
        </p:txBody>
      </p:sp>
      <p:grpSp>
        <p:nvGrpSpPr>
          <p:cNvPr id="65" name="Group 64">
            <a:extLst>
              <a:ext uri="{FF2B5EF4-FFF2-40B4-BE49-F238E27FC236}">
                <a16:creationId xmlns:a16="http://schemas.microsoft.com/office/drawing/2014/main" id="{4C374376-6F95-4A95-8385-DCEF7E369007}"/>
              </a:ext>
            </a:extLst>
          </p:cNvPr>
          <p:cNvGrpSpPr/>
          <p:nvPr/>
        </p:nvGrpSpPr>
        <p:grpSpPr>
          <a:xfrm>
            <a:off x="9099504" y="2283462"/>
            <a:ext cx="3038109" cy="2340322"/>
            <a:chOff x="8671537" y="996583"/>
            <a:chExt cx="3038109" cy="2340322"/>
          </a:xfrm>
        </p:grpSpPr>
        <p:sp>
          <p:nvSpPr>
            <p:cNvPr id="66" name="Rectangle 65">
              <a:extLst>
                <a:ext uri="{FF2B5EF4-FFF2-40B4-BE49-F238E27FC236}">
                  <a16:creationId xmlns:a16="http://schemas.microsoft.com/office/drawing/2014/main" id="{FF1C9C68-1A68-45DC-AB4B-71CE27DCC4F1}"/>
                </a:ext>
              </a:extLst>
            </p:cNvPr>
            <p:cNvSpPr/>
            <p:nvPr/>
          </p:nvSpPr>
          <p:spPr>
            <a:xfrm>
              <a:off x="8671537" y="1328394"/>
              <a:ext cx="3038109" cy="20085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7" name="TextBox 66">
              <a:extLst>
                <a:ext uri="{FF2B5EF4-FFF2-40B4-BE49-F238E27FC236}">
                  <a16:creationId xmlns:a16="http://schemas.microsoft.com/office/drawing/2014/main" id="{7BB6852B-3AD9-4E07-B2A5-E23995A8228D}"/>
                </a:ext>
              </a:extLst>
            </p:cNvPr>
            <p:cNvSpPr txBox="1"/>
            <p:nvPr/>
          </p:nvSpPr>
          <p:spPr>
            <a:xfrm>
              <a:off x="9587884" y="996583"/>
              <a:ext cx="1394100" cy="369332"/>
            </a:xfrm>
            <a:prstGeom prst="rect">
              <a:avLst/>
            </a:prstGeom>
            <a:noFill/>
          </p:spPr>
          <p:txBody>
            <a:bodyPr wrap="none" rtlCol="0">
              <a:spAutoFit/>
            </a:bodyPr>
            <a:lstStyle/>
            <a:p>
              <a:r>
                <a:rPr lang="en-US" dirty="0"/>
                <a:t>Restaurant</a:t>
              </a:r>
            </a:p>
          </p:txBody>
        </p:sp>
        <p:sp>
          <p:nvSpPr>
            <p:cNvPr id="68" name="Rectangle 67">
              <a:extLst>
                <a:ext uri="{FF2B5EF4-FFF2-40B4-BE49-F238E27FC236}">
                  <a16:creationId xmlns:a16="http://schemas.microsoft.com/office/drawing/2014/main" id="{AB9C1007-9C56-43D6-A7E4-765B4D7EF93B}"/>
                </a:ext>
              </a:extLst>
            </p:cNvPr>
            <p:cNvSpPr/>
            <p:nvPr/>
          </p:nvSpPr>
          <p:spPr>
            <a:xfrm>
              <a:off x="9047408" y="1423840"/>
              <a:ext cx="2182831" cy="11522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69" name="Rectangle 68">
              <a:extLst>
                <a:ext uri="{FF2B5EF4-FFF2-40B4-BE49-F238E27FC236}">
                  <a16:creationId xmlns:a16="http://schemas.microsoft.com/office/drawing/2014/main" id="{EE039C95-0EDD-45FE-B74D-BF6D77A8BF95}"/>
                </a:ext>
              </a:extLst>
            </p:cNvPr>
            <p:cNvSpPr/>
            <p:nvPr/>
          </p:nvSpPr>
          <p:spPr>
            <a:xfrm>
              <a:off x="8796046" y="2681202"/>
              <a:ext cx="1142676" cy="242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Name</a:t>
              </a:r>
            </a:p>
          </p:txBody>
        </p:sp>
        <p:sp>
          <p:nvSpPr>
            <p:cNvPr id="70" name="Rectangle 69">
              <a:extLst>
                <a:ext uri="{FF2B5EF4-FFF2-40B4-BE49-F238E27FC236}">
                  <a16:creationId xmlns:a16="http://schemas.microsoft.com/office/drawing/2014/main" id="{5B146CCD-8DF9-4FEC-8639-BC8413A889E4}"/>
                </a:ext>
              </a:extLst>
            </p:cNvPr>
            <p:cNvSpPr/>
            <p:nvPr/>
          </p:nvSpPr>
          <p:spPr>
            <a:xfrm>
              <a:off x="8796046" y="3067155"/>
              <a:ext cx="1142676" cy="242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Rating</a:t>
              </a:r>
            </a:p>
          </p:txBody>
        </p:sp>
        <p:sp>
          <p:nvSpPr>
            <p:cNvPr id="71" name="Rectangle 70">
              <a:extLst>
                <a:ext uri="{FF2B5EF4-FFF2-40B4-BE49-F238E27FC236}">
                  <a16:creationId xmlns:a16="http://schemas.microsoft.com/office/drawing/2014/main" id="{CEB2819A-060D-4FD7-9695-6EE26DB44440}"/>
                </a:ext>
              </a:extLst>
            </p:cNvPr>
            <p:cNvSpPr/>
            <p:nvPr/>
          </p:nvSpPr>
          <p:spPr>
            <a:xfrm>
              <a:off x="10063231" y="3074369"/>
              <a:ext cx="1570823" cy="2354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of Reviews</a:t>
              </a:r>
            </a:p>
          </p:txBody>
        </p:sp>
      </p:gr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599B87D4-287F-435D-8137-30DA32938DC0}"/>
                  </a:ext>
                </a:extLst>
              </p14:cNvPr>
              <p14:cNvContentPartPr/>
              <p14:nvPr/>
            </p14:nvContentPartPr>
            <p14:xfrm>
              <a:off x="8893713" y="1868655"/>
              <a:ext cx="3434400" cy="3121560"/>
            </p14:xfrm>
          </p:contentPart>
        </mc:Choice>
        <mc:Fallback>
          <p:pic>
            <p:nvPicPr>
              <p:cNvPr id="4" name="Ink 3">
                <a:extLst>
                  <a:ext uri="{FF2B5EF4-FFF2-40B4-BE49-F238E27FC236}">
                    <a16:creationId xmlns:a16="http://schemas.microsoft.com/office/drawing/2014/main" id="{599B87D4-287F-435D-8137-30DA32938DC0}"/>
                  </a:ext>
                </a:extLst>
              </p:cNvPr>
              <p:cNvPicPr/>
              <p:nvPr/>
            </p:nvPicPr>
            <p:blipFill>
              <a:blip r:embed="rId5"/>
              <a:stretch>
                <a:fillRect/>
              </a:stretch>
            </p:blipFill>
            <p:spPr>
              <a:xfrm>
                <a:off x="8884713" y="1860015"/>
                <a:ext cx="3452040" cy="3139200"/>
              </a:xfrm>
              <a:prstGeom prst="rect">
                <a:avLst/>
              </a:prstGeom>
            </p:spPr>
          </p:pic>
        </mc:Fallback>
      </mc:AlternateContent>
    </p:spTree>
    <p:extLst>
      <p:ext uri="{BB962C8B-B14F-4D97-AF65-F5344CB8AC3E}">
        <p14:creationId xmlns:p14="http://schemas.microsoft.com/office/powerpoint/2010/main" val="169331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Creating a New React Native Project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4634754" cy="3849624"/>
          </a:xfrm>
        </p:spPr>
        <p:txBody>
          <a:bodyPr>
            <a:normAutofit/>
          </a:bodyPr>
          <a:lstStyle/>
          <a:p>
            <a:r>
              <a:rPr lang="en-US" sz="2200" dirty="0"/>
              <a:t>Cross your fingers, and type the following onto the command line:</a:t>
            </a:r>
          </a:p>
          <a:p>
            <a:endParaRPr lang="en-US" sz="2200" dirty="0"/>
          </a:p>
          <a:p>
            <a:pPr marL="0" indent="0" algn="ctr">
              <a:buNone/>
            </a:pPr>
            <a:r>
              <a:rPr lang="en-US" sz="2200" dirty="0" err="1">
                <a:latin typeface="Consolas" panose="020B0609020204030204" pitchFamily="49" charset="0"/>
              </a:rPr>
              <a:t>npx</a:t>
            </a:r>
            <a:r>
              <a:rPr lang="en-US" sz="2200" dirty="0">
                <a:latin typeface="Consolas" panose="020B0609020204030204" pitchFamily="49" charset="0"/>
              </a:rPr>
              <a:t> expo-cli </a:t>
            </a:r>
            <a:r>
              <a:rPr lang="en-US" sz="2200" dirty="0" err="1">
                <a:latin typeface="Consolas" panose="020B0609020204030204" pitchFamily="49" charset="0"/>
              </a:rPr>
              <a:t>init</a:t>
            </a:r>
            <a:r>
              <a:rPr lang="en-US" sz="2200" dirty="0">
                <a:latin typeface="Consolas" panose="020B0609020204030204" pitchFamily="49" charset="0"/>
              </a:rPr>
              <a:t> food --npm</a:t>
            </a:r>
            <a:endParaRPr lang="en-US" sz="2000" dirty="0">
              <a:latin typeface="Consolas" panose="020B0609020204030204" pitchFamily="49" charset="0"/>
            </a:endParaRPr>
          </a:p>
        </p:txBody>
      </p:sp>
      <p:pic>
        <p:nvPicPr>
          <p:cNvPr id="6" name="Picture 5">
            <a:extLst>
              <a:ext uri="{FF2B5EF4-FFF2-40B4-BE49-F238E27FC236}">
                <a16:creationId xmlns:a16="http://schemas.microsoft.com/office/drawing/2014/main" id="{C2F589B4-CA2F-4207-A592-AF66B17F6B18}"/>
              </a:ext>
            </a:extLst>
          </p:cNvPr>
          <p:cNvPicPr>
            <a:picLocks noChangeAspect="1"/>
          </p:cNvPicPr>
          <p:nvPr/>
        </p:nvPicPr>
        <p:blipFill>
          <a:blip r:embed="rId3"/>
          <a:stretch>
            <a:fillRect/>
          </a:stretch>
        </p:blipFill>
        <p:spPr>
          <a:xfrm>
            <a:off x="6074072" y="2014194"/>
            <a:ext cx="5715294" cy="3333921"/>
          </a:xfrm>
          <a:prstGeom prst="rect">
            <a:avLst/>
          </a:prstGeom>
        </p:spPr>
      </p:pic>
    </p:spTree>
    <p:extLst>
      <p:ext uri="{BB962C8B-B14F-4D97-AF65-F5344CB8AC3E}">
        <p14:creationId xmlns:p14="http://schemas.microsoft.com/office/powerpoint/2010/main" val="25384049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3456756" cy="4494321"/>
          </a:xfrm>
        </p:spPr>
        <p:txBody>
          <a:bodyPr>
            <a:normAutofit/>
          </a:bodyPr>
          <a:lstStyle/>
          <a:p>
            <a:r>
              <a:rPr lang="en-US" sz="2200" dirty="0"/>
              <a:t>But that doesn’t seem to be the only thing that repeats, yeah?</a:t>
            </a:r>
          </a:p>
          <a:p>
            <a:endParaRPr lang="en-US" sz="2200" dirty="0"/>
          </a:p>
          <a:p>
            <a:r>
              <a:rPr lang="en-US" sz="2200" dirty="0"/>
              <a:t>The whole restaurant list for each price point is basically the same thing three times!</a:t>
            </a:r>
            <a:endParaRPr lang="en-US" sz="1300" dirty="0"/>
          </a:p>
        </p:txBody>
      </p:sp>
      <p:grpSp>
        <p:nvGrpSpPr>
          <p:cNvPr id="6" name="Group 5">
            <a:extLst>
              <a:ext uri="{FF2B5EF4-FFF2-40B4-BE49-F238E27FC236}">
                <a16:creationId xmlns:a16="http://schemas.microsoft.com/office/drawing/2014/main" id="{D66BE7BF-32A5-40AC-A046-0A827AE8AA12}"/>
              </a:ext>
            </a:extLst>
          </p:cNvPr>
          <p:cNvGrpSpPr/>
          <p:nvPr/>
        </p:nvGrpSpPr>
        <p:grpSpPr>
          <a:xfrm>
            <a:off x="4313923" y="642594"/>
            <a:ext cx="3783588" cy="6210147"/>
            <a:chOff x="4724204" y="550023"/>
            <a:chExt cx="3783588" cy="6210147"/>
          </a:xfrm>
        </p:grpSpPr>
        <p:pic>
          <p:nvPicPr>
            <p:cNvPr id="7" name="Picture 6" descr="The Click To Message Feature Can Also Be Implemented - Empty Phone Frame  PNG Image | Transparent PNG Free Download on SeekPNG">
              <a:extLst>
                <a:ext uri="{FF2B5EF4-FFF2-40B4-BE49-F238E27FC236}">
                  <a16:creationId xmlns:a16="http://schemas.microsoft.com/office/drawing/2014/main" id="{62EB17A3-B732-4B61-B7F0-F05978948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204" y="550023"/>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71BBFA-F656-487F-9AEB-79605E42B848}"/>
                </a:ext>
              </a:extLst>
            </p:cNvPr>
            <p:cNvSpPr txBox="1"/>
            <p:nvPr/>
          </p:nvSpPr>
          <p:spPr>
            <a:xfrm>
              <a:off x="5545913" y="1907399"/>
              <a:ext cx="2140170" cy="369332"/>
            </a:xfrm>
            <a:prstGeom prst="rect">
              <a:avLst/>
            </a:prstGeom>
            <a:noFill/>
          </p:spPr>
          <p:txBody>
            <a:bodyPr wrap="square" rtlCol="0">
              <a:spAutoFit/>
            </a:bodyPr>
            <a:lstStyle/>
            <a:p>
              <a:pPr algn="ctr"/>
              <a:r>
                <a:rPr lang="en-US" dirty="0"/>
                <a:t>$ Restaurants</a:t>
              </a:r>
            </a:p>
          </p:txBody>
        </p:sp>
        <p:sp>
          <p:nvSpPr>
            <p:cNvPr id="9" name="TextBox 8">
              <a:extLst>
                <a:ext uri="{FF2B5EF4-FFF2-40B4-BE49-F238E27FC236}">
                  <a16:creationId xmlns:a16="http://schemas.microsoft.com/office/drawing/2014/main" id="{9A7B5951-AF05-44EE-85D3-6306990ED68D}"/>
                </a:ext>
              </a:extLst>
            </p:cNvPr>
            <p:cNvSpPr txBox="1"/>
            <p:nvPr/>
          </p:nvSpPr>
          <p:spPr>
            <a:xfrm>
              <a:off x="5545913" y="3244334"/>
              <a:ext cx="2140170" cy="369332"/>
            </a:xfrm>
            <a:prstGeom prst="rect">
              <a:avLst/>
            </a:prstGeom>
            <a:noFill/>
          </p:spPr>
          <p:txBody>
            <a:bodyPr wrap="square" rtlCol="0">
              <a:spAutoFit/>
            </a:bodyPr>
            <a:lstStyle/>
            <a:p>
              <a:pPr algn="ctr"/>
              <a:r>
                <a:rPr lang="en-US" dirty="0"/>
                <a:t>$$ Restaurants</a:t>
              </a:r>
            </a:p>
          </p:txBody>
        </p:sp>
        <p:sp>
          <p:nvSpPr>
            <p:cNvPr id="10" name="TextBox 9">
              <a:extLst>
                <a:ext uri="{FF2B5EF4-FFF2-40B4-BE49-F238E27FC236}">
                  <a16:creationId xmlns:a16="http://schemas.microsoft.com/office/drawing/2014/main" id="{D359701E-9D34-4F6A-89F3-5ACC794E6238}"/>
                </a:ext>
              </a:extLst>
            </p:cNvPr>
            <p:cNvSpPr txBox="1"/>
            <p:nvPr/>
          </p:nvSpPr>
          <p:spPr>
            <a:xfrm>
              <a:off x="5545913" y="4508072"/>
              <a:ext cx="2140170" cy="369332"/>
            </a:xfrm>
            <a:prstGeom prst="rect">
              <a:avLst/>
            </a:prstGeom>
            <a:noFill/>
          </p:spPr>
          <p:txBody>
            <a:bodyPr wrap="square" rtlCol="0">
              <a:spAutoFit/>
            </a:bodyPr>
            <a:lstStyle/>
            <a:p>
              <a:pPr algn="ctr"/>
              <a:r>
                <a:rPr lang="en-US" dirty="0"/>
                <a:t>$$$ Restaurants</a:t>
              </a:r>
            </a:p>
          </p:txBody>
        </p:sp>
      </p:grpSp>
      <p:grpSp>
        <p:nvGrpSpPr>
          <p:cNvPr id="5" name="Group 4">
            <a:extLst>
              <a:ext uri="{FF2B5EF4-FFF2-40B4-BE49-F238E27FC236}">
                <a16:creationId xmlns:a16="http://schemas.microsoft.com/office/drawing/2014/main" id="{A807E065-CF58-4464-AEB4-B9B5EFC4AA5B}"/>
              </a:ext>
            </a:extLst>
          </p:cNvPr>
          <p:cNvGrpSpPr/>
          <p:nvPr/>
        </p:nvGrpSpPr>
        <p:grpSpPr>
          <a:xfrm>
            <a:off x="4919665" y="2300153"/>
            <a:ext cx="3974570" cy="1029019"/>
            <a:chOff x="4919665" y="2300153"/>
            <a:chExt cx="3974570" cy="1029019"/>
          </a:xfrm>
        </p:grpSpPr>
        <p:sp>
          <p:nvSpPr>
            <p:cNvPr id="18" name="Rectangle 17">
              <a:extLst>
                <a:ext uri="{FF2B5EF4-FFF2-40B4-BE49-F238E27FC236}">
                  <a16:creationId xmlns:a16="http://schemas.microsoft.com/office/drawing/2014/main" id="{EBF46A4E-64B8-49CC-BACA-5B376D9097A5}"/>
                </a:ext>
              </a:extLst>
            </p:cNvPr>
            <p:cNvSpPr/>
            <p:nvPr/>
          </p:nvSpPr>
          <p:spPr>
            <a:xfrm>
              <a:off x="4919665" y="2300153"/>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Rectangle 19">
              <a:extLst>
                <a:ext uri="{FF2B5EF4-FFF2-40B4-BE49-F238E27FC236}">
                  <a16:creationId xmlns:a16="http://schemas.microsoft.com/office/drawing/2014/main" id="{D02F8E5E-FD34-401D-B769-8FEA23966670}"/>
                </a:ext>
              </a:extLst>
            </p:cNvPr>
            <p:cNvSpPr/>
            <p:nvPr/>
          </p:nvSpPr>
          <p:spPr>
            <a:xfrm>
              <a:off x="5159049" y="2348685"/>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21" name="Rectangle 20">
              <a:extLst>
                <a:ext uri="{FF2B5EF4-FFF2-40B4-BE49-F238E27FC236}">
                  <a16:creationId xmlns:a16="http://schemas.microsoft.com/office/drawing/2014/main" id="{CE5B9982-9098-4436-8BD6-C31E0DE1262F}"/>
                </a:ext>
              </a:extLst>
            </p:cNvPr>
            <p:cNvSpPr/>
            <p:nvPr/>
          </p:nvSpPr>
          <p:spPr>
            <a:xfrm>
              <a:off x="4998962" y="298802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22" name="Rectangle 21">
              <a:extLst>
                <a:ext uri="{FF2B5EF4-FFF2-40B4-BE49-F238E27FC236}">
                  <a16:creationId xmlns:a16="http://schemas.microsoft.com/office/drawing/2014/main" id="{D3BB0382-3DCA-429E-9769-0C553B9FA6A2}"/>
                </a:ext>
              </a:extLst>
            </p:cNvPr>
            <p:cNvSpPr/>
            <p:nvPr/>
          </p:nvSpPr>
          <p:spPr>
            <a:xfrm>
              <a:off x="4998962" y="318427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23" name="Rectangle 22">
              <a:extLst>
                <a:ext uri="{FF2B5EF4-FFF2-40B4-BE49-F238E27FC236}">
                  <a16:creationId xmlns:a16="http://schemas.microsoft.com/office/drawing/2014/main" id="{A50047D4-CA72-4EB5-BBFA-1646C9FC9C06}"/>
                </a:ext>
              </a:extLst>
            </p:cNvPr>
            <p:cNvSpPr/>
            <p:nvPr/>
          </p:nvSpPr>
          <p:spPr>
            <a:xfrm>
              <a:off x="5806003" y="3187946"/>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sp>
          <p:nvSpPr>
            <p:cNvPr id="25" name="Rectangle 24">
              <a:extLst>
                <a:ext uri="{FF2B5EF4-FFF2-40B4-BE49-F238E27FC236}">
                  <a16:creationId xmlns:a16="http://schemas.microsoft.com/office/drawing/2014/main" id="{611F9D7C-6C92-46EA-BD7B-AF5A084542AE}"/>
                </a:ext>
              </a:extLst>
            </p:cNvPr>
            <p:cNvSpPr/>
            <p:nvPr/>
          </p:nvSpPr>
          <p:spPr>
            <a:xfrm>
              <a:off x="6959334" y="2307885"/>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6" name="Rectangle 25">
              <a:extLst>
                <a:ext uri="{FF2B5EF4-FFF2-40B4-BE49-F238E27FC236}">
                  <a16:creationId xmlns:a16="http://schemas.microsoft.com/office/drawing/2014/main" id="{CA7DDF9A-094B-4ED4-804B-BB50DDEE9403}"/>
                </a:ext>
              </a:extLst>
            </p:cNvPr>
            <p:cNvSpPr/>
            <p:nvPr/>
          </p:nvSpPr>
          <p:spPr>
            <a:xfrm>
              <a:off x="7198718" y="2356417"/>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27" name="Rectangle 26">
              <a:extLst>
                <a:ext uri="{FF2B5EF4-FFF2-40B4-BE49-F238E27FC236}">
                  <a16:creationId xmlns:a16="http://schemas.microsoft.com/office/drawing/2014/main" id="{687B7786-72C8-400E-AF29-1383CCE8C2E9}"/>
                </a:ext>
              </a:extLst>
            </p:cNvPr>
            <p:cNvSpPr/>
            <p:nvPr/>
          </p:nvSpPr>
          <p:spPr>
            <a:xfrm>
              <a:off x="7038631" y="299576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28" name="Rectangle 27">
              <a:extLst>
                <a:ext uri="{FF2B5EF4-FFF2-40B4-BE49-F238E27FC236}">
                  <a16:creationId xmlns:a16="http://schemas.microsoft.com/office/drawing/2014/main" id="{574F71C8-83DE-4AC3-A0BF-0A6C1CBAA9D1}"/>
                </a:ext>
              </a:extLst>
            </p:cNvPr>
            <p:cNvSpPr/>
            <p:nvPr/>
          </p:nvSpPr>
          <p:spPr>
            <a:xfrm>
              <a:off x="7038631" y="319201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29" name="Rectangle 28">
              <a:extLst>
                <a:ext uri="{FF2B5EF4-FFF2-40B4-BE49-F238E27FC236}">
                  <a16:creationId xmlns:a16="http://schemas.microsoft.com/office/drawing/2014/main" id="{2F3C378D-5807-4B2A-A1FA-20EE90B58FFA}"/>
                </a:ext>
              </a:extLst>
            </p:cNvPr>
            <p:cNvSpPr/>
            <p:nvPr/>
          </p:nvSpPr>
          <p:spPr>
            <a:xfrm>
              <a:off x="7845672" y="3195678"/>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grpSp>
      <p:grpSp>
        <p:nvGrpSpPr>
          <p:cNvPr id="30" name="Group 29">
            <a:extLst>
              <a:ext uri="{FF2B5EF4-FFF2-40B4-BE49-F238E27FC236}">
                <a16:creationId xmlns:a16="http://schemas.microsoft.com/office/drawing/2014/main" id="{0ED7746D-1415-45DA-AA3E-6141BDFDAB40}"/>
              </a:ext>
            </a:extLst>
          </p:cNvPr>
          <p:cNvGrpSpPr/>
          <p:nvPr/>
        </p:nvGrpSpPr>
        <p:grpSpPr>
          <a:xfrm>
            <a:off x="4919665" y="3611792"/>
            <a:ext cx="3974570" cy="1029019"/>
            <a:chOff x="4919665" y="2300153"/>
            <a:chExt cx="3974570" cy="1029019"/>
          </a:xfrm>
        </p:grpSpPr>
        <p:sp>
          <p:nvSpPr>
            <p:cNvPr id="31" name="Rectangle 30">
              <a:extLst>
                <a:ext uri="{FF2B5EF4-FFF2-40B4-BE49-F238E27FC236}">
                  <a16:creationId xmlns:a16="http://schemas.microsoft.com/office/drawing/2014/main" id="{66A9238F-C313-4E12-817E-859D17AFB251}"/>
                </a:ext>
              </a:extLst>
            </p:cNvPr>
            <p:cNvSpPr/>
            <p:nvPr/>
          </p:nvSpPr>
          <p:spPr>
            <a:xfrm>
              <a:off x="4919665" y="2300153"/>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2" name="Rectangle 31">
              <a:extLst>
                <a:ext uri="{FF2B5EF4-FFF2-40B4-BE49-F238E27FC236}">
                  <a16:creationId xmlns:a16="http://schemas.microsoft.com/office/drawing/2014/main" id="{DF137EFD-B17B-443B-9CFF-21CD79CD4617}"/>
                </a:ext>
              </a:extLst>
            </p:cNvPr>
            <p:cNvSpPr/>
            <p:nvPr/>
          </p:nvSpPr>
          <p:spPr>
            <a:xfrm>
              <a:off x="5159049" y="2348685"/>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33" name="Rectangle 32">
              <a:extLst>
                <a:ext uri="{FF2B5EF4-FFF2-40B4-BE49-F238E27FC236}">
                  <a16:creationId xmlns:a16="http://schemas.microsoft.com/office/drawing/2014/main" id="{3DB6A314-DCF5-4347-AA74-598A50814D5D}"/>
                </a:ext>
              </a:extLst>
            </p:cNvPr>
            <p:cNvSpPr/>
            <p:nvPr/>
          </p:nvSpPr>
          <p:spPr>
            <a:xfrm>
              <a:off x="4998962" y="298802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34" name="Rectangle 33">
              <a:extLst>
                <a:ext uri="{FF2B5EF4-FFF2-40B4-BE49-F238E27FC236}">
                  <a16:creationId xmlns:a16="http://schemas.microsoft.com/office/drawing/2014/main" id="{EC020E61-807F-4D9B-B041-CFCFCF7EF5BF}"/>
                </a:ext>
              </a:extLst>
            </p:cNvPr>
            <p:cNvSpPr/>
            <p:nvPr/>
          </p:nvSpPr>
          <p:spPr>
            <a:xfrm>
              <a:off x="4998962" y="318427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35" name="Rectangle 34">
              <a:extLst>
                <a:ext uri="{FF2B5EF4-FFF2-40B4-BE49-F238E27FC236}">
                  <a16:creationId xmlns:a16="http://schemas.microsoft.com/office/drawing/2014/main" id="{7D8CFB23-E81A-49C2-9E03-4F435E337A84}"/>
                </a:ext>
              </a:extLst>
            </p:cNvPr>
            <p:cNvSpPr/>
            <p:nvPr/>
          </p:nvSpPr>
          <p:spPr>
            <a:xfrm>
              <a:off x="5806003" y="3187946"/>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sp>
          <p:nvSpPr>
            <p:cNvPr id="36" name="Rectangle 35">
              <a:extLst>
                <a:ext uri="{FF2B5EF4-FFF2-40B4-BE49-F238E27FC236}">
                  <a16:creationId xmlns:a16="http://schemas.microsoft.com/office/drawing/2014/main" id="{D2492422-FB58-43B3-AF94-33CC2A741F27}"/>
                </a:ext>
              </a:extLst>
            </p:cNvPr>
            <p:cNvSpPr/>
            <p:nvPr/>
          </p:nvSpPr>
          <p:spPr>
            <a:xfrm>
              <a:off x="6959334" y="2307885"/>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Rectangle 36">
              <a:extLst>
                <a:ext uri="{FF2B5EF4-FFF2-40B4-BE49-F238E27FC236}">
                  <a16:creationId xmlns:a16="http://schemas.microsoft.com/office/drawing/2014/main" id="{304AC0C0-7B22-43F9-B27A-E68BA0B67A9A}"/>
                </a:ext>
              </a:extLst>
            </p:cNvPr>
            <p:cNvSpPr/>
            <p:nvPr/>
          </p:nvSpPr>
          <p:spPr>
            <a:xfrm>
              <a:off x="7198718" y="2356417"/>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38" name="Rectangle 37">
              <a:extLst>
                <a:ext uri="{FF2B5EF4-FFF2-40B4-BE49-F238E27FC236}">
                  <a16:creationId xmlns:a16="http://schemas.microsoft.com/office/drawing/2014/main" id="{42C16D7E-A596-4247-BF4E-0D23B462886A}"/>
                </a:ext>
              </a:extLst>
            </p:cNvPr>
            <p:cNvSpPr/>
            <p:nvPr/>
          </p:nvSpPr>
          <p:spPr>
            <a:xfrm>
              <a:off x="7038631" y="299576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39" name="Rectangle 38">
              <a:extLst>
                <a:ext uri="{FF2B5EF4-FFF2-40B4-BE49-F238E27FC236}">
                  <a16:creationId xmlns:a16="http://schemas.microsoft.com/office/drawing/2014/main" id="{D57C8B0A-DA84-4851-9C2A-2A6CBEB74F18}"/>
                </a:ext>
              </a:extLst>
            </p:cNvPr>
            <p:cNvSpPr/>
            <p:nvPr/>
          </p:nvSpPr>
          <p:spPr>
            <a:xfrm>
              <a:off x="7038631" y="319201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40" name="Rectangle 39">
              <a:extLst>
                <a:ext uri="{FF2B5EF4-FFF2-40B4-BE49-F238E27FC236}">
                  <a16:creationId xmlns:a16="http://schemas.microsoft.com/office/drawing/2014/main" id="{FF86148A-02FE-4297-8A42-F1D5E39B9387}"/>
                </a:ext>
              </a:extLst>
            </p:cNvPr>
            <p:cNvSpPr/>
            <p:nvPr/>
          </p:nvSpPr>
          <p:spPr>
            <a:xfrm>
              <a:off x="7845672" y="3195678"/>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grpSp>
      <p:grpSp>
        <p:nvGrpSpPr>
          <p:cNvPr id="41" name="Group 40">
            <a:extLst>
              <a:ext uri="{FF2B5EF4-FFF2-40B4-BE49-F238E27FC236}">
                <a16:creationId xmlns:a16="http://schemas.microsoft.com/office/drawing/2014/main" id="{0BCECEFD-AF06-4105-B5D0-C23CD10F82AF}"/>
              </a:ext>
            </a:extLst>
          </p:cNvPr>
          <p:cNvGrpSpPr/>
          <p:nvPr/>
        </p:nvGrpSpPr>
        <p:grpSpPr>
          <a:xfrm>
            <a:off x="4919665" y="4969975"/>
            <a:ext cx="3974570" cy="1029019"/>
            <a:chOff x="4919665" y="2300153"/>
            <a:chExt cx="3974570" cy="1029019"/>
          </a:xfrm>
        </p:grpSpPr>
        <p:sp>
          <p:nvSpPr>
            <p:cNvPr id="42" name="Rectangle 41">
              <a:extLst>
                <a:ext uri="{FF2B5EF4-FFF2-40B4-BE49-F238E27FC236}">
                  <a16:creationId xmlns:a16="http://schemas.microsoft.com/office/drawing/2014/main" id="{FAFD13D0-189D-464A-AC99-46854A8EB09C}"/>
                </a:ext>
              </a:extLst>
            </p:cNvPr>
            <p:cNvSpPr/>
            <p:nvPr/>
          </p:nvSpPr>
          <p:spPr>
            <a:xfrm>
              <a:off x="4919665" y="2300153"/>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3" name="Rectangle 42">
              <a:extLst>
                <a:ext uri="{FF2B5EF4-FFF2-40B4-BE49-F238E27FC236}">
                  <a16:creationId xmlns:a16="http://schemas.microsoft.com/office/drawing/2014/main" id="{AADEFC14-09F8-4CB6-B3C1-ED1F8B90A2C2}"/>
                </a:ext>
              </a:extLst>
            </p:cNvPr>
            <p:cNvSpPr/>
            <p:nvPr/>
          </p:nvSpPr>
          <p:spPr>
            <a:xfrm>
              <a:off x="5159049" y="2348685"/>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44" name="Rectangle 43">
              <a:extLst>
                <a:ext uri="{FF2B5EF4-FFF2-40B4-BE49-F238E27FC236}">
                  <a16:creationId xmlns:a16="http://schemas.microsoft.com/office/drawing/2014/main" id="{22C3E1B8-34AC-432E-955B-9D1D4BCC8AAC}"/>
                </a:ext>
              </a:extLst>
            </p:cNvPr>
            <p:cNvSpPr/>
            <p:nvPr/>
          </p:nvSpPr>
          <p:spPr>
            <a:xfrm>
              <a:off x="4998962" y="298802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45" name="Rectangle 44">
              <a:extLst>
                <a:ext uri="{FF2B5EF4-FFF2-40B4-BE49-F238E27FC236}">
                  <a16:creationId xmlns:a16="http://schemas.microsoft.com/office/drawing/2014/main" id="{35535BCC-8EE9-4686-B51E-5F5F7C00A7A3}"/>
                </a:ext>
              </a:extLst>
            </p:cNvPr>
            <p:cNvSpPr/>
            <p:nvPr/>
          </p:nvSpPr>
          <p:spPr>
            <a:xfrm>
              <a:off x="4998962" y="318427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46" name="Rectangle 45">
              <a:extLst>
                <a:ext uri="{FF2B5EF4-FFF2-40B4-BE49-F238E27FC236}">
                  <a16:creationId xmlns:a16="http://schemas.microsoft.com/office/drawing/2014/main" id="{EEF6AEF0-0DEE-4EC8-A1E5-D45874EB8BC9}"/>
                </a:ext>
              </a:extLst>
            </p:cNvPr>
            <p:cNvSpPr/>
            <p:nvPr/>
          </p:nvSpPr>
          <p:spPr>
            <a:xfrm>
              <a:off x="5806003" y="3187946"/>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sp>
          <p:nvSpPr>
            <p:cNvPr id="47" name="Rectangle 46">
              <a:extLst>
                <a:ext uri="{FF2B5EF4-FFF2-40B4-BE49-F238E27FC236}">
                  <a16:creationId xmlns:a16="http://schemas.microsoft.com/office/drawing/2014/main" id="{E7DA0A6D-7D3C-4E79-AE4E-6571CA3CDB9A}"/>
                </a:ext>
              </a:extLst>
            </p:cNvPr>
            <p:cNvSpPr/>
            <p:nvPr/>
          </p:nvSpPr>
          <p:spPr>
            <a:xfrm>
              <a:off x="6959334" y="2307885"/>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Rectangle 47">
              <a:extLst>
                <a:ext uri="{FF2B5EF4-FFF2-40B4-BE49-F238E27FC236}">
                  <a16:creationId xmlns:a16="http://schemas.microsoft.com/office/drawing/2014/main" id="{0E9B99EC-5576-4713-AFE0-C42D42E7142D}"/>
                </a:ext>
              </a:extLst>
            </p:cNvPr>
            <p:cNvSpPr/>
            <p:nvPr/>
          </p:nvSpPr>
          <p:spPr>
            <a:xfrm>
              <a:off x="7198718" y="2356417"/>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49" name="Rectangle 48">
              <a:extLst>
                <a:ext uri="{FF2B5EF4-FFF2-40B4-BE49-F238E27FC236}">
                  <a16:creationId xmlns:a16="http://schemas.microsoft.com/office/drawing/2014/main" id="{B133F704-92DF-46A9-B8EF-3C04C174641B}"/>
                </a:ext>
              </a:extLst>
            </p:cNvPr>
            <p:cNvSpPr/>
            <p:nvPr/>
          </p:nvSpPr>
          <p:spPr>
            <a:xfrm>
              <a:off x="7038631" y="299576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50" name="Rectangle 49">
              <a:extLst>
                <a:ext uri="{FF2B5EF4-FFF2-40B4-BE49-F238E27FC236}">
                  <a16:creationId xmlns:a16="http://schemas.microsoft.com/office/drawing/2014/main" id="{529C102D-345B-49B9-BA92-3D88CDC9302D}"/>
                </a:ext>
              </a:extLst>
            </p:cNvPr>
            <p:cNvSpPr/>
            <p:nvPr/>
          </p:nvSpPr>
          <p:spPr>
            <a:xfrm>
              <a:off x="7038631" y="319201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51" name="Rectangle 50">
              <a:extLst>
                <a:ext uri="{FF2B5EF4-FFF2-40B4-BE49-F238E27FC236}">
                  <a16:creationId xmlns:a16="http://schemas.microsoft.com/office/drawing/2014/main" id="{F8DD68C7-2F0D-4A3F-9EA5-4BEADA325E41}"/>
                </a:ext>
              </a:extLst>
            </p:cNvPr>
            <p:cNvSpPr/>
            <p:nvPr/>
          </p:nvSpPr>
          <p:spPr>
            <a:xfrm>
              <a:off x="7845672" y="3195678"/>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grpSp>
      <p:sp>
        <p:nvSpPr>
          <p:cNvPr id="52" name="Rectangle: Rounded Corners 51">
            <a:extLst>
              <a:ext uri="{FF2B5EF4-FFF2-40B4-BE49-F238E27FC236}">
                <a16:creationId xmlns:a16="http://schemas.microsoft.com/office/drawing/2014/main" id="{4F741951-6E7C-425A-A64D-B228B42F6175}"/>
              </a:ext>
            </a:extLst>
          </p:cNvPr>
          <p:cNvSpPr/>
          <p:nvPr/>
        </p:nvSpPr>
        <p:spPr>
          <a:xfrm>
            <a:off x="5080046" y="1570031"/>
            <a:ext cx="2322457" cy="369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 Bar!</a:t>
            </a:r>
          </a:p>
        </p:txBody>
      </p:sp>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67CC36AF-E90A-4BB7-9B3B-4D48742E0A9C}"/>
                  </a:ext>
                </a:extLst>
              </p14:cNvPr>
              <p14:cNvContentPartPr/>
              <p14:nvPr/>
            </p14:nvContentPartPr>
            <p14:xfrm>
              <a:off x="4762713" y="2022375"/>
              <a:ext cx="4723920" cy="1456920"/>
            </p14:xfrm>
          </p:contentPart>
        </mc:Choice>
        <mc:Fallback>
          <p:pic>
            <p:nvPicPr>
              <p:cNvPr id="12" name="Ink 11">
                <a:extLst>
                  <a:ext uri="{FF2B5EF4-FFF2-40B4-BE49-F238E27FC236}">
                    <a16:creationId xmlns:a16="http://schemas.microsoft.com/office/drawing/2014/main" id="{67CC36AF-E90A-4BB7-9B3B-4D48742E0A9C}"/>
                  </a:ext>
                </a:extLst>
              </p:cNvPr>
              <p:cNvPicPr/>
              <p:nvPr/>
            </p:nvPicPr>
            <p:blipFill>
              <a:blip r:embed="rId5"/>
              <a:stretch>
                <a:fillRect/>
              </a:stretch>
            </p:blipFill>
            <p:spPr>
              <a:xfrm>
                <a:off x="4753713" y="2013375"/>
                <a:ext cx="4741560" cy="1474560"/>
              </a:xfrm>
              <a:prstGeom prst="rect">
                <a:avLst/>
              </a:prstGeom>
            </p:spPr>
          </p:pic>
        </mc:Fallback>
      </mc:AlternateContent>
      <p:grpSp>
        <p:nvGrpSpPr>
          <p:cNvPr id="15" name="Group 14">
            <a:extLst>
              <a:ext uri="{FF2B5EF4-FFF2-40B4-BE49-F238E27FC236}">
                <a16:creationId xmlns:a16="http://schemas.microsoft.com/office/drawing/2014/main" id="{456B8AF9-F29B-4B05-BC3B-660365CF0729}"/>
              </a:ext>
            </a:extLst>
          </p:cNvPr>
          <p:cNvGrpSpPr/>
          <p:nvPr/>
        </p:nvGrpSpPr>
        <p:grpSpPr>
          <a:xfrm>
            <a:off x="4131273" y="3280935"/>
            <a:ext cx="5467320" cy="3192480"/>
            <a:chOff x="4131273" y="3280935"/>
            <a:chExt cx="5467320" cy="3192480"/>
          </a:xfrm>
        </p:grpSpPr>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993BECF0-FC7D-4DBC-B001-638D06692BCC}"/>
                    </a:ext>
                  </a:extLst>
                </p14:cNvPr>
                <p14:cNvContentPartPr/>
                <p14:nvPr/>
              </p14:nvContentPartPr>
              <p14:xfrm>
                <a:off x="4502073" y="3280935"/>
                <a:ext cx="5096520" cy="1393200"/>
              </p14:xfrm>
            </p:contentPart>
          </mc:Choice>
          <mc:Fallback>
            <p:pic>
              <p:nvPicPr>
                <p:cNvPr id="13" name="Ink 12">
                  <a:extLst>
                    <a:ext uri="{FF2B5EF4-FFF2-40B4-BE49-F238E27FC236}">
                      <a16:creationId xmlns:a16="http://schemas.microsoft.com/office/drawing/2014/main" id="{993BECF0-FC7D-4DBC-B001-638D06692BCC}"/>
                    </a:ext>
                  </a:extLst>
                </p:cNvPr>
                <p:cNvPicPr/>
                <p:nvPr/>
              </p:nvPicPr>
              <p:blipFill>
                <a:blip r:embed="rId7"/>
                <a:stretch>
                  <a:fillRect/>
                </a:stretch>
              </p:blipFill>
              <p:spPr>
                <a:xfrm>
                  <a:off x="4493433" y="3272295"/>
                  <a:ext cx="5114160" cy="1410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Ink 13">
                  <a:extLst>
                    <a:ext uri="{FF2B5EF4-FFF2-40B4-BE49-F238E27FC236}">
                      <a16:creationId xmlns:a16="http://schemas.microsoft.com/office/drawing/2014/main" id="{D18BB2DE-DCFC-406D-B9C8-0A854F4A642D}"/>
                    </a:ext>
                  </a:extLst>
                </p14:cNvPr>
                <p14:cNvContentPartPr/>
                <p14:nvPr/>
              </p14:nvContentPartPr>
              <p14:xfrm>
                <a:off x="4131273" y="4554255"/>
                <a:ext cx="5228280" cy="1919160"/>
              </p14:xfrm>
            </p:contentPart>
          </mc:Choice>
          <mc:Fallback>
            <p:pic>
              <p:nvPicPr>
                <p:cNvPr id="14" name="Ink 13">
                  <a:extLst>
                    <a:ext uri="{FF2B5EF4-FFF2-40B4-BE49-F238E27FC236}">
                      <a16:creationId xmlns:a16="http://schemas.microsoft.com/office/drawing/2014/main" id="{D18BB2DE-DCFC-406D-B9C8-0A854F4A642D}"/>
                    </a:ext>
                  </a:extLst>
                </p:cNvPr>
                <p:cNvPicPr/>
                <p:nvPr/>
              </p:nvPicPr>
              <p:blipFill>
                <a:blip r:embed="rId9"/>
                <a:stretch>
                  <a:fillRect/>
                </a:stretch>
              </p:blipFill>
              <p:spPr>
                <a:xfrm>
                  <a:off x="4122633" y="4545615"/>
                  <a:ext cx="5245920" cy="1936800"/>
                </a:xfrm>
                <a:prstGeom prst="rect">
                  <a:avLst/>
                </a:prstGeom>
              </p:spPr>
            </p:pic>
          </mc:Fallback>
        </mc:AlternateContent>
      </p:grpSp>
    </p:spTree>
    <p:extLst>
      <p:ext uri="{BB962C8B-B14F-4D97-AF65-F5344CB8AC3E}">
        <p14:creationId xmlns:p14="http://schemas.microsoft.com/office/powerpoint/2010/main" val="20882777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3456756" cy="4494321"/>
          </a:xfrm>
        </p:spPr>
        <p:txBody>
          <a:bodyPr>
            <a:normAutofit/>
          </a:bodyPr>
          <a:lstStyle/>
          <a:p>
            <a:r>
              <a:rPr lang="en-US" sz="2200" dirty="0"/>
              <a:t>And you know what?</a:t>
            </a:r>
          </a:p>
          <a:p>
            <a:endParaRPr lang="en-US" sz="2200" dirty="0"/>
          </a:p>
          <a:p>
            <a:r>
              <a:rPr lang="en-US" sz="2200" dirty="0"/>
              <a:t>Even though at present it isn’t being re-used per se, we probably want that search bar to be a custom component as well!</a:t>
            </a:r>
            <a:endParaRPr lang="en-US" sz="1300" dirty="0"/>
          </a:p>
        </p:txBody>
      </p:sp>
      <p:grpSp>
        <p:nvGrpSpPr>
          <p:cNvPr id="6" name="Group 5">
            <a:extLst>
              <a:ext uri="{FF2B5EF4-FFF2-40B4-BE49-F238E27FC236}">
                <a16:creationId xmlns:a16="http://schemas.microsoft.com/office/drawing/2014/main" id="{D66BE7BF-32A5-40AC-A046-0A827AE8AA12}"/>
              </a:ext>
            </a:extLst>
          </p:cNvPr>
          <p:cNvGrpSpPr/>
          <p:nvPr/>
        </p:nvGrpSpPr>
        <p:grpSpPr>
          <a:xfrm>
            <a:off x="4313923" y="642594"/>
            <a:ext cx="3783588" cy="6210147"/>
            <a:chOff x="4724204" y="550023"/>
            <a:chExt cx="3783588" cy="6210147"/>
          </a:xfrm>
        </p:grpSpPr>
        <p:pic>
          <p:nvPicPr>
            <p:cNvPr id="7" name="Picture 6" descr="The Click To Message Feature Can Also Be Implemented - Empty Phone Frame  PNG Image | Transparent PNG Free Download on SeekPNG">
              <a:extLst>
                <a:ext uri="{FF2B5EF4-FFF2-40B4-BE49-F238E27FC236}">
                  <a16:creationId xmlns:a16="http://schemas.microsoft.com/office/drawing/2014/main" id="{62EB17A3-B732-4B61-B7F0-F05978948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204" y="550023"/>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71BBFA-F656-487F-9AEB-79605E42B848}"/>
                </a:ext>
              </a:extLst>
            </p:cNvPr>
            <p:cNvSpPr txBox="1"/>
            <p:nvPr/>
          </p:nvSpPr>
          <p:spPr>
            <a:xfrm>
              <a:off x="5545913" y="1907399"/>
              <a:ext cx="2140170" cy="369332"/>
            </a:xfrm>
            <a:prstGeom prst="rect">
              <a:avLst/>
            </a:prstGeom>
            <a:noFill/>
          </p:spPr>
          <p:txBody>
            <a:bodyPr wrap="square" rtlCol="0">
              <a:spAutoFit/>
            </a:bodyPr>
            <a:lstStyle/>
            <a:p>
              <a:pPr algn="ctr"/>
              <a:r>
                <a:rPr lang="en-US" dirty="0"/>
                <a:t>$ Restaurants</a:t>
              </a:r>
            </a:p>
          </p:txBody>
        </p:sp>
        <p:sp>
          <p:nvSpPr>
            <p:cNvPr id="9" name="TextBox 8">
              <a:extLst>
                <a:ext uri="{FF2B5EF4-FFF2-40B4-BE49-F238E27FC236}">
                  <a16:creationId xmlns:a16="http://schemas.microsoft.com/office/drawing/2014/main" id="{9A7B5951-AF05-44EE-85D3-6306990ED68D}"/>
                </a:ext>
              </a:extLst>
            </p:cNvPr>
            <p:cNvSpPr txBox="1"/>
            <p:nvPr/>
          </p:nvSpPr>
          <p:spPr>
            <a:xfrm>
              <a:off x="5545913" y="3244334"/>
              <a:ext cx="2140170" cy="369332"/>
            </a:xfrm>
            <a:prstGeom prst="rect">
              <a:avLst/>
            </a:prstGeom>
            <a:noFill/>
          </p:spPr>
          <p:txBody>
            <a:bodyPr wrap="square" rtlCol="0">
              <a:spAutoFit/>
            </a:bodyPr>
            <a:lstStyle/>
            <a:p>
              <a:pPr algn="ctr"/>
              <a:r>
                <a:rPr lang="en-US" dirty="0"/>
                <a:t>$$ Restaurants</a:t>
              </a:r>
            </a:p>
          </p:txBody>
        </p:sp>
        <p:sp>
          <p:nvSpPr>
            <p:cNvPr id="10" name="TextBox 9">
              <a:extLst>
                <a:ext uri="{FF2B5EF4-FFF2-40B4-BE49-F238E27FC236}">
                  <a16:creationId xmlns:a16="http://schemas.microsoft.com/office/drawing/2014/main" id="{D359701E-9D34-4F6A-89F3-5ACC794E6238}"/>
                </a:ext>
              </a:extLst>
            </p:cNvPr>
            <p:cNvSpPr txBox="1"/>
            <p:nvPr/>
          </p:nvSpPr>
          <p:spPr>
            <a:xfrm>
              <a:off x="5545913" y="4508072"/>
              <a:ext cx="2140170" cy="369332"/>
            </a:xfrm>
            <a:prstGeom prst="rect">
              <a:avLst/>
            </a:prstGeom>
            <a:noFill/>
          </p:spPr>
          <p:txBody>
            <a:bodyPr wrap="square" rtlCol="0">
              <a:spAutoFit/>
            </a:bodyPr>
            <a:lstStyle/>
            <a:p>
              <a:pPr algn="ctr"/>
              <a:r>
                <a:rPr lang="en-US" dirty="0"/>
                <a:t>$$$ Restaurants</a:t>
              </a:r>
            </a:p>
          </p:txBody>
        </p:sp>
      </p:grpSp>
      <p:grpSp>
        <p:nvGrpSpPr>
          <p:cNvPr id="5" name="Group 4">
            <a:extLst>
              <a:ext uri="{FF2B5EF4-FFF2-40B4-BE49-F238E27FC236}">
                <a16:creationId xmlns:a16="http://schemas.microsoft.com/office/drawing/2014/main" id="{A807E065-CF58-4464-AEB4-B9B5EFC4AA5B}"/>
              </a:ext>
            </a:extLst>
          </p:cNvPr>
          <p:cNvGrpSpPr/>
          <p:nvPr/>
        </p:nvGrpSpPr>
        <p:grpSpPr>
          <a:xfrm>
            <a:off x="4919665" y="2300153"/>
            <a:ext cx="3974570" cy="1029019"/>
            <a:chOff x="4919665" y="2300153"/>
            <a:chExt cx="3974570" cy="1029019"/>
          </a:xfrm>
        </p:grpSpPr>
        <p:sp>
          <p:nvSpPr>
            <p:cNvPr id="18" name="Rectangle 17">
              <a:extLst>
                <a:ext uri="{FF2B5EF4-FFF2-40B4-BE49-F238E27FC236}">
                  <a16:creationId xmlns:a16="http://schemas.microsoft.com/office/drawing/2014/main" id="{EBF46A4E-64B8-49CC-BACA-5B376D9097A5}"/>
                </a:ext>
              </a:extLst>
            </p:cNvPr>
            <p:cNvSpPr/>
            <p:nvPr/>
          </p:nvSpPr>
          <p:spPr>
            <a:xfrm>
              <a:off x="4919665" y="2300153"/>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Rectangle 19">
              <a:extLst>
                <a:ext uri="{FF2B5EF4-FFF2-40B4-BE49-F238E27FC236}">
                  <a16:creationId xmlns:a16="http://schemas.microsoft.com/office/drawing/2014/main" id="{D02F8E5E-FD34-401D-B769-8FEA23966670}"/>
                </a:ext>
              </a:extLst>
            </p:cNvPr>
            <p:cNvSpPr/>
            <p:nvPr/>
          </p:nvSpPr>
          <p:spPr>
            <a:xfrm>
              <a:off x="5159049" y="2348685"/>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21" name="Rectangle 20">
              <a:extLst>
                <a:ext uri="{FF2B5EF4-FFF2-40B4-BE49-F238E27FC236}">
                  <a16:creationId xmlns:a16="http://schemas.microsoft.com/office/drawing/2014/main" id="{CE5B9982-9098-4436-8BD6-C31E0DE1262F}"/>
                </a:ext>
              </a:extLst>
            </p:cNvPr>
            <p:cNvSpPr/>
            <p:nvPr/>
          </p:nvSpPr>
          <p:spPr>
            <a:xfrm>
              <a:off x="4998962" y="298802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22" name="Rectangle 21">
              <a:extLst>
                <a:ext uri="{FF2B5EF4-FFF2-40B4-BE49-F238E27FC236}">
                  <a16:creationId xmlns:a16="http://schemas.microsoft.com/office/drawing/2014/main" id="{D3BB0382-3DCA-429E-9769-0C553B9FA6A2}"/>
                </a:ext>
              </a:extLst>
            </p:cNvPr>
            <p:cNvSpPr/>
            <p:nvPr/>
          </p:nvSpPr>
          <p:spPr>
            <a:xfrm>
              <a:off x="4998962" y="318427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23" name="Rectangle 22">
              <a:extLst>
                <a:ext uri="{FF2B5EF4-FFF2-40B4-BE49-F238E27FC236}">
                  <a16:creationId xmlns:a16="http://schemas.microsoft.com/office/drawing/2014/main" id="{A50047D4-CA72-4EB5-BBFA-1646C9FC9C06}"/>
                </a:ext>
              </a:extLst>
            </p:cNvPr>
            <p:cNvSpPr/>
            <p:nvPr/>
          </p:nvSpPr>
          <p:spPr>
            <a:xfrm>
              <a:off x="5806003" y="3187946"/>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sp>
          <p:nvSpPr>
            <p:cNvPr id="25" name="Rectangle 24">
              <a:extLst>
                <a:ext uri="{FF2B5EF4-FFF2-40B4-BE49-F238E27FC236}">
                  <a16:creationId xmlns:a16="http://schemas.microsoft.com/office/drawing/2014/main" id="{611F9D7C-6C92-46EA-BD7B-AF5A084542AE}"/>
                </a:ext>
              </a:extLst>
            </p:cNvPr>
            <p:cNvSpPr/>
            <p:nvPr/>
          </p:nvSpPr>
          <p:spPr>
            <a:xfrm>
              <a:off x="6959334" y="2307885"/>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6" name="Rectangle 25">
              <a:extLst>
                <a:ext uri="{FF2B5EF4-FFF2-40B4-BE49-F238E27FC236}">
                  <a16:creationId xmlns:a16="http://schemas.microsoft.com/office/drawing/2014/main" id="{CA7DDF9A-094B-4ED4-804B-BB50DDEE9403}"/>
                </a:ext>
              </a:extLst>
            </p:cNvPr>
            <p:cNvSpPr/>
            <p:nvPr/>
          </p:nvSpPr>
          <p:spPr>
            <a:xfrm>
              <a:off x="7198718" y="2356417"/>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27" name="Rectangle 26">
              <a:extLst>
                <a:ext uri="{FF2B5EF4-FFF2-40B4-BE49-F238E27FC236}">
                  <a16:creationId xmlns:a16="http://schemas.microsoft.com/office/drawing/2014/main" id="{687B7786-72C8-400E-AF29-1383CCE8C2E9}"/>
                </a:ext>
              </a:extLst>
            </p:cNvPr>
            <p:cNvSpPr/>
            <p:nvPr/>
          </p:nvSpPr>
          <p:spPr>
            <a:xfrm>
              <a:off x="7038631" y="299576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28" name="Rectangle 27">
              <a:extLst>
                <a:ext uri="{FF2B5EF4-FFF2-40B4-BE49-F238E27FC236}">
                  <a16:creationId xmlns:a16="http://schemas.microsoft.com/office/drawing/2014/main" id="{574F71C8-83DE-4AC3-A0BF-0A6C1CBAA9D1}"/>
                </a:ext>
              </a:extLst>
            </p:cNvPr>
            <p:cNvSpPr/>
            <p:nvPr/>
          </p:nvSpPr>
          <p:spPr>
            <a:xfrm>
              <a:off x="7038631" y="319201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29" name="Rectangle 28">
              <a:extLst>
                <a:ext uri="{FF2B5EF4-FFF2-40B4-BE49-F238E27FC236}">
                  <a16:creationId xmlns:a16="http://schemas.microsoft.com/office/drawing/2014/main" id="{2F3C378D-5807-4B2A-A1FA-20EE90B58FFA}"/>
                </a:ext>
              </a:extLst>
            </p:cNvPr>
            <p:cNvSpPr/>
            <p:nvPr/>
          </p:nvSpPr>
          <p:spPr>
            <a:xfrm>
              <a:off x="7845672" y="3195678"/>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grpSp>
      <p:grpSp>
        <p:nvGrpSpPr>
          <p:cNvPr id="30" name="Group 29">
            <a:extLst>
              <a:ext uri="{FF2B5EF4-FFF2-40B4-BE49-F238E27FC236}">
                <a16:creationId xmlns:a16="http://schemas.microsoft.com/office/drawing/2014/main" id="{0ED7746D-1415-45DA-AA3E-6141BDFDAB40}"/>
              </a:ext>
            </a:extLst>
          </p:cNvPr>
          <p:cNvGrpSpPr/>
          <p:nvPr/>
        </p:nvGrpSpPr>
        <p:grpSpPr>
          <a:xfrm>
            <a:off x="4919665" y="3611792"/>
            <a:ext cx="3974570" cy="1029019"/>
            <a:chOff x="4919665" y="2300153"/>
            <a:chExt cx="3974570" cy="1029019"/>
          </a:xfrm>
        </p:grpSpPr>
        <p:sp>
          <p:nvSpPr>
            <p:cNvPr id="31" name="Rectangle 30">
              <a:extLst>
                <a:ext uri="{FF2B5EF4-FFF2-40B4-BE49-F238E27FC236}">
                  <a16:creationId xmlns:a16="http://schemas.microsoft.com/office/drawing/2014/main" id="{66A9238F-C313-4E12-817E-859D17AFB251}"/>
                </a:ext>
              </a:extLst>
            </p:cNvPr>
            <p:cNvSpPr/>
            <p:nvPr/>
          </p:nvSpPr>
          <p:spPr>
            <a:xfrm>
              <a:off x="4919665" y="2300153"/>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2" name="Rectangle 31">
              <a:extLst>
                <a:ext uri="{FF2B5EF4-FFF2-40B4-BE49-F238E27FC236}">
                  <a16:creationId xmlns:a16="http://schemas.microsoft.com/office/drawing/2014/main" id="{DF137EFD-B17B-443B-9CFF-21CD79CD4617}"/>
                </a:ext>
              </a:extLst>
            </p:cNvPr>
            <p:cNvSpPr/>
            <p:nvPr/>
          </p:nvSpPr>
          <p:spPr>
            <a:xfrm>
              <a:off x="5159049" y="2348685"/>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33" name="Rectangle 32">
              <a:extLst>
                <a:ext uri="{FF2B5EF4-FFF2-40B4-BE49-F238E27FC236}">
                  <a16:creationId xmlns:a16="http://schemas.microsoft.com/office/drawing/2014/main" id="{3DB6A314-DCF5-4347-AA74-598A50814D5D}"/>
                </a:ext>
              </a:extLst>
            </p:cNvPr>
            <p:cNvSpPr/>
            <p:nvPr/>
          </p:nvSpPr>
          <p:spPr>
            <a:xfrm>
              <a:off x="4998962" y="298802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34" name="Rectangle 33">
              <a:extLst>
                <a:ext uri="{FF2B5EF4-FFF2-40B4-BE49-F238E27FC236}">
                  <a16:creationId xmlns:a16="http://schemas.microsoft.com/office/drawing/2014/main" id="{EC020E61-807F-4D9B-B041-CFCFCF7EF5BF}"/>
                </a:ext>
              </a:extLst>
            </p:cNvPr>
            <p:cNvSpPr/>
            <p:nvPr/>
          </p:nvSpPr>
          <p:spPr>
            <a:xfrm>
              <a:off x="4998962" y="318427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35" name="Rectangle 34">
              <a:extLst>
                <a:ext uri="{FF2B5EF4-FFF2-40B4-BE49-F238E27FC236}">
                  <a16:creationId xmlns:a16="http://schemas.microsoft.com/office/drawing/2014/main" id="{7D8CFB23-E81A-49C2-9E03-4F435E337A84}"/>
                </a:ext>
              </a:extLst>
            </p:cNvPr>
            <p:cNvSpPr/>
            <p:nvPr/>
          </p:nvSpPr>
          <p:spPr>
            <a:xfrm>
              <a:off x="5806003" y="3187946"/>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sp>
          <p:nvSpPr>
            <p:cNvPr id="36" name="Rectangle 35">
              <a:extLst>
                <a:ext uri="{FF2B5EF4-FFF2-40B4-BE49-F238E27FC236}">
                  <a16:creationId xmlns:a16="http://schemas.microsoft.com/office/drawing/2014/main" id="{D2492422-FB58-43B3-AF94-33CC2A741F27}"/>
                </a:ext>
              </a:extLst>
            </p:cNvPr>
            <p:cNvSpPr/>
            <p:nvPr/>
          </p:nvSpPr>
          <p:spPr>
            <a:xfrm>
              <a:off x="6959334" y="2307885"/>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Rectangle 36">
              <a:extLst>
                <a:ext uri="{FF2B5EF4-FFF2-40B4-BE49-F238E27FC236}">
                  <a16:creationId xmlns:a16="http://schemas.microsoft.com/office/drawing/2014/main" id="{304AC0C0-7B22-43F9-B27A-E68BA0B67A9A}"/>
                </a:ext>
              </a:extLst>
            </p:cNvPr>
            <p:cNvSpPr/>
            <p:nvPr/>
          </p:nvSpPr>
          <p:spPr>
            <a:xfrm>
              <a:off x="7198718" y="2356417"/>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38" name="Rectangle 37">
              <a:extLst>
                <a:ext uri="{FF2B5EF4-FFF2-40B4-BE49-F238E27FC236}">
                  <a16:creationId xmlns:a16="http://schemas.microsoft.com/office/drawing/2014/main" id="{42C16D7E-A596-4247-BF4E-0D23B462886A}"/>
                </a:ext>
              </a:extLst>
            </p:cNvPr>
            <p:cNvSpPr/>
            <p:nvPr/>
          </p:nvSpPr>
          <p:spPr>
            <a:xfrm>
              <a:off x="7038631" y="299576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39" name="Rectangle 38">
              <a:extLst>
                <a:ext uri="{FF2B5EF4-FFF2-40B4-BE49-F238E27FC236}">
                  <a16:creationId xmlns:a16="http://schemas.microsoft.com/office/drawing/2014/main" id="{D57C8B0A-DA84-4851-9C2A-2A6CBEB74F18}"/>
                </a:ext>
              </a:extLst>
            </p:cNvPr>
            <p:cNvSpPr/>
            <p:nvPr/>
          </p:nvSpPr>
          <p:spPr>
            <a:xfrm>
              <a:off x="7038631" y="319201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40" name="Rectangle 39">
              <a:extLst>
                <a:ext uri="{FF2B5EF4-FFF2-40B4-BE49-F238E27FC236}">
                  <a16:creationId xmlns:a16="http://schemas.microsoft.com/office/drawing/2014/main" id="{FF86148A-02FE-4297-8A42-F1D5E39B9387}"/>
                </a:ext>
              </a:extLst>
            </p:cNvPr>
            <p:cNvSpPr/>
            <p:nvPr/>
          </p:nvSpPr>
          <p:spPr>
            <a:xfrm>
              <a:off x="7845672" y="3195678"/>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grpSp>
      <p:grpSp>
        <p:nvGrpSpPr>
          <p:cNvPr id="41" name="Group 40">
            <a:extLst>
              <a:ext uri="{FF2B5EF4-FFF2-40B4-BE49-F238E27FC236}">
                <a16:creationId xmlns:a16="http://schemas.microsoft.com/office/drawing/2014/main" id="{0BCECEFD-AF06-4105-B5D0-C23CD10F82AF}"/>
              </a:ext>
            </a:extLst>
          </p:cNvPr>
          <p:cNvGrpSpPr/>
          <p:nvPr/>
        </p:nvGrpSpPr>
        <p:grpSpPr>
          <a:xfrm>
            <a:off x="4919665" y="4969975"/>
            <a:ext cx="3974570" cy="1029019"/>
            <a:chOff x="4919665" y="2300153"/>
            <a:chExt cx="3974570" cy="1029019"/>
          </a:xfrm>
        </p:grpSpPr>
        <p:sp>
          <p:nvSpPr>
            <p:cNvPr id="42" name="Rectangle 41">
              <a:extLst>
                <a:ext uri="{FF2B5EF4-FFF2-40B4-BE49-F238E27FC236}">
                  <a16:creationId xmlns:a16="http://schemas.microsoft.com/office/drawing/2014/main" id="{FAFD13D0-189D-464A-AC99-46854A8EB09C}"/>
                </a:ext>
              </a:extLst>
            </p:cNvPr>
            <p:cNvSpPr/>
            <p:nvPr/>
          </p:nvSpPr>
          <p:spPr>
            <a:xfrm>
              <a:off x="4919665" y="2300153"/>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3" name="Rectangle 42">
              <a:extLst>
                <a:ext uri="{FF2B5EF4-FFF2-40B4-BE49-F238E27FC236}">
                  <a16:creationId xmlns:a16="http://schemas.microsoft.com/office/drawing/2014/main" id="{AADEFC14-09F8-4CB6-B3C1-ED1F8B90A2C2}"/>
                </a:ext>
              </a:extLst>
            </p:cNvPr>
            <p:cNvSpPr/>
            <p:nvPr/>
          </p:nvSpPr>
          <p:spPr>
            <a:xfrm>
              <a:off x="5159049" y="2348685"/>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44" name="Rectangle 43">
              <a:extLst>
                <a:ext uri="{FF2B5EF4-FFF2-40B4-BE49-F238E27FC236}">
                  <a16:creationId xmlns:a16="http://schemas.microsoft.com/office/drawing/2014/main" id="{22C3E1B8-34AC-432E-955B-9D1D4BCC8AAC}"/>
                </a:ext>
              </a:extLst>
            </p:cNvPr>
            <p:cNvSpPr/>
            <p:nvPr/>
          </p:nvSpPr>
          <p:spPr>
            <a:xfrm>
              <a:off x="4998962" y="298802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45" name="Rectangle 44">
              <a:extLst>
                <a:ext uri="{FF2B5EF4-FFF2-40B4-BE49-F238E27FC236}">
                  <a16:creationId xmlns:a16="http://schemas.microsoft.com/office/drawing/2014/main" id="{35535BCC-8EE9-4686-B51E-5F5F7C00A7A3}"/>
                </a:ext>
              </a:extLst>
            </p:cNvPr>
            <p:cNvSpPr/>
            <p:nvPr/>
          </p:nvSpPr>
          <p:spPr>
            <a:xfrm>
              <a:off x="4998962" y="318427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46" name="Rectangle 45">
              <a:extLst>
                <a:ext uri="{FF2B5EF4-FFF2-40B4-BE49-F238E27FC236}">
                  <a16:creationId xmlns:a16="http://schemas.microsoft.com/office/drawing/2014/main" id="{EEF6AEF0-0DEE-4EC8-A1E5-D45874EB8BC9}"/>
                </a:ext>
              </a:extLst>
            </p:cNvPr>
            <p:cNvSpPr/>
            <p:nvPr/>
          </p:nvSpPr>
          <p:spPr>
            <a:xfrm>
              <a:off x="5806003" y="3187946"/>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sp>
          <p:nvSpPr>
            <p:cNvPr id="47" name="Rectangle 46">
              <a:extLst>
                <a:ext uri="{FF2B5EF4-FFF2-40B4-BE49-F238E27FC236}">
                  <a16:creationId xmlns:a16="http://schemas.microsoft.com/office/drawing/2014/main" id="{E7DA0A6D-7D3C-4E79-AE4E-6571CA3CDB9A}"/>
                </a:ext>
              </a:extLst>
            </p:cNvPr>
            <p:cNvSpPr/>
            <p:nvPr/>
          </p:nvSpPr>
          <p:spPr>
            <a:xfrm>
              <a:off x="6959334" y="2307885"/>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Rectangle 47">
              <a:extLst>
                <a:ext uri="{FF2B5EF4-FFF2-40B4-BE49-F238E27FC236}">
                  <a16:creationId xmlns:a16="http://schemas.microsoft.com/office/drawing/2014/main" id="{0E9B99EC-5576-4713-AFE0-C42D42E7142D}"/>
                </a:ext>
              </a:extLst>
            </p:cNvPr>
            <p:cNvSpPr/>
            <p:nvPr/>
          </p:nvSpPr>
          <p:spPr>
            <a:xfrm>
              <a:off x="7198718" y="2356417"/>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49" name="Rectangle 48">
              <a:extLst>
                <a:ext uri="{FF2B5EF4-FFF2-40B4-BE49-F238E27FC236}">
                  <a16:creationId xmlns:a16="http://schemas.microsoft.com/office/drawing/2014/main" id="{B133F704-92DF-46A9-B8EF-3C04C174641B}"/>
                </a:ext>
              </a:extLst>
            </p:cNvPr>
            <p:cNvSpPr/>
            <p:nvPr/>
          </p:nvSpPr>
          <p:spPr>
            <a:xfrm>
              <a:off x="7038631" y="299576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50" name="Rectangle 49">
              <a:extLst>
                <a:ext uri="{FF2B5EF4-FFF2-40B4-BE49-F238E27FC236}">
                  <a16:creationId xmlns:a16="http://schemas.microsoft.com/office/drawing/2014/main" id="{529C102D-345B-49B9-BA92-3D88CDC9302D}"/>
                </a:ext>
              </a:extLst>
            </p:cNvPr>
            <p:cNvSpPr/>
            <p:nvPr/>
          </p:nvSpPr>
          <p:spPr>
            <a:xfrm>
              <a:off x="7038631" y="319201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51" name="Rectangle 50">
              <a:extLst>
                <a:ext uri="{FF2B5EF4-FFF2-40B4-BE49-F238E27FC236}">
                  <a16:creationId xmlns:a16="http://schemas.microsoft.com/office/drawing/2014/main" id="{F8DD68C7-2F0D-4A3F-9EA5-4BEADA325E41}"/>
                </a:ext>
              </a:extLst>
            </p:cNvPr>
            <p:cNvSpPr/>
            <p:nvPr/>
          </p:nvSpPr>
          <p:spPr>
            <a:xfrm>
              <a:off x="7845672" y="3195678"/>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grpSp>
      <p:sp>
        <p:nvSpPr>
          <p:cNvPr id="52" name="Rectangle: Rounded Corners 51">
            <a:extLst>
              <a:ext uri="{FF2B5EF4-FFF2-40B4-BE49-F238E27FC236}">
                <a16:creationId xmlns:a16="http://schemas.microsoft.com/office/drawing/2014/main" id="{4F741951-6E7C-425A-A64D-B228B42F6175}"/>
              </a:ext>
            </a:extLst>
          </p:cNvPr>
          <p:cNvSpPr/>
          <p:nvPr/>
        </p:nvSpPr>
        <p:spPr>
          <a:xfrm>
            <a:off x="5080046" y="1570031"/>
            <a:ext cx="2322457" cy="369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 Bar!</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E4797E32-81E6-4068-830F-54CA2A64C4C1}"/>
                  </a:ext>
                </a:extLst>
              </p14:cNvPr>
              <p14:cNvContentPartPr/>
              <p14:nvPr/>
            </p14:nvContentPartPr>
            <p14:xfrm>
              <a:off x="4779633" y="1032735"/>
              <a:ext cx="3616920" cy="1023120"/>
            </p14:xfrm>
          </p:contentPart>
        </mc:Choice>
        <mc:Fallback>
          <p:pic>
            <p:nvPicPr>
              <p:cNvPr id="4" name="Ink 3">
                <a:extLst>
                  <a:ext uri="{FF2B5EF4-FFF2-40B4-BE49-F238E27FC236}">
                    <a16:creationId xmlns:a16="http://schemas.microsoft.com/office/drawing/2014/main" id="{E4797E32-81E6-4068-830F-54CA2A64C4C1}"/>
                  </a:ext>
                </a:extLst>
              </p:cNvPr>
              <p:cNvPicPr/>
              <p:nvPr/>
            </p:nvPicPr>
            <p:blipFill>
              <a:blip r:embed="rId5"/>
              <a:stretch>
                <a:fillRect/>
              </a:stretch>
            </p:blipFill>
            <p:spPr>
              <a:xfrm>
                <a:off x="4770633" y="1023735"/>
                <a:ext cx="3634560" cy="1040760"/>
              </a:xfrm>
              <a:prstGeom prst="rect">
                <a:avLst/>
              </a:prstGeom>
            </p:spPr>
          </p:pic>
        </mc:Fallback>
      </mc:AlternateContent>
    </p:spTree>
    <p:extLst>
      <p:ext uri="{BB962C8B-B14F-4D97-AF65-F5344CB8AC3E}">
        <p14:creationId xmlns:p14="http://schemas.microsoft.com/office/powerpoint/2010/main" val="1681202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3456756" cy="4494321"/>
          </a:xfrm>
        </p:spPr>
        <p:txBody>
          <a:bodyPr>
            <a:normAutofit/>
          </a:bodyPr>
          <a:lstStyle/>
          <a:p>
            <a:r>
              <a:rPr lang="en-US" sz="2200" dirty="0"/>
              <a:t>So maybe something like this!</a:t>
            </a:r>
          </a:p>
          <a:p>
            <a:endParaRPr lang="en-US" sz="2200" dirty="0"/>
          </a:p>
          <a:p>
            <a:r>
              <a:rPr lang="en-US" sz="2200" dirty="0"/>
              <a:t>Now, we could start wherever, but maybe it makes more sense to start with the </a:t>
            </a:r>
            <a:r>
              <a:rPr lang="en-US" sz="2200" dirty="0" err="1"/>
              <a:t>SearchBar</a:t>
            </a:r>
            <a:r>
              <a:rPr lang="en-US" sz="2200" dirty="0"/>
              <a:t>.</a:t>
            </a:r>
          </a:p>
          <a:p>
            <a:pPr lvl="1"/>
            <a:r>
              <a:rPr lang="en-US" sz="1100" dirty="0"/>
              <a:t>This is ultimately how we will “search” the data from the Yelp API that populates the restaurant list.</a:t>
            </a:r>
          </a:p>
        </p:txBody>
      </p:sp>
      <p:grpSp>
        <p:nvGrpSpPr>
          <p:cNvPr id="6" name="Group 5">
            <a:extLst>
              <a:ext uri="{FF2B5EF4-FFF2-40B4-BE49-F238E27FC236}">
                <a16:creationId xmlns:a16="http://schemas.microsoft.com/office/drawing/2014/main" id="{D66BE7BF-32A5-40AC-A046-0A827AE8AA12}"/>
              </a:ext>
            </a:extLst>
          </p:cNvPr>
          <p:cNvGrpSpPr/>
          <p:nvPr/>
        </p:nvGrpSpPr>
        <p:grpSpPr>
          <a:xfrm>
            <a:off x="4313923" y="642594"/>
            <a:ext cx="3783588" cy="6210147"/>
            <a:chOff x="4724204" y="550023"/>
            <a:chExt cx="3783588" cy="6210147"/>
          </a:xfrm>
        </p:grpSpPr>
        <p:pic>
          <p:nvPicPr>
            <p:cNvPr id="7" name="Picture 6" descr="The Click To Message Feature Can Also Be Implemented - Empty Phone Frame  PNG Image | Transparent PNG Free Download on SeekPNG">
              <a:extLst>
                <a:ext uri="{FF2B5EF4-FFF2-40B4-BE49-F238E27FC236}">
                  <a16:creationId xmlns:a16="http://schemas.microsoft.com/office/drawing/2014/main" id="{62EB17A3-B732-4B61-B7F0-F05978948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204" y="550023"/>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71BBFA-F656-487F-9AEB-79605E42B848}"/>
                </a:ext>
              </a:extLst>
            </p:cNvPr>
            <p:cNvSpPr txBox="1"/>
            <p:nvPr/>
          </p:nvSpPr>
          <p:spPr>
            <a:xfrm>
              <a:off x="5545913" y="1907399"/>
              <a:ext cx="2140170" cy="369332"/>
            </a:xfrm>
            <a:prstGeom prst="rect">
              <a:avLst/>
            </a:prstGeom>
            <a:noFill/>
          </p:spPr>
          <p:txBody>
            <a:bodyPr wrap="square" rtlCol="0">
              <a:spAutoFit/>
            </a:bodyPr>
            <a:lstStyle/>
            <a:p>
              <a:pPr algn="ctr"/>
              <a:r>
                <a:rPr lang="en-US" dirty="0"/>
                <a:t>$ Restaurants</a:t>
              </a:r>
            </a:p>
          </p:txBody>
        </p:sp>
        <p:sp>
          <p:nvSpPr>
            <p:cNvPr id="9" name="TextBox 8">
              <a:extLst>
                <a:ext uri="{FF2B5EF4-FFF2-40B4-BE49-F238E27FC236}">
                  <a16:creationId xmlns:a16="http://schemas.microsoft.com/office/drawing/2014/main" id="{9A7B5951-AF05-44EE-85D3-6306990ED68D}"/>
                </a:ext>
              </a:extLst>
            </p:cNvPr>
            <p:cNvSpPr txBox="1"/>
            <p:nvPr/>
          </p:nvSpPr>
          <p:spPr>
            <a:xfrm>
              <a:off x="5545913" y="3244334"/>
              <a:ext cx="2140170" cy="369332"/>
            </a:xfrm>
            <a:prstGeom prst="rect">
              <a:avLst/>
            </a:prstGeom>
            <a:noFill/>
          </p:spPr>
          <p:txBody>
            <a:bodyPr wrap="square" rtlCol="0">
              <a:spAutoFit/>
            </a:bodyPr>
            <a:lstStyle/>
            <a:p>
              <a:pPr algn="ctr"/>
              <a:r>
                <a:rPr lang="en-US" dirty="0"/>
                <a:t>$$ Restaurants</a:t>
              </a:r>
            </a:p>
          </p:txBody>
        </p:sp>
        <p:sp>
          <p:nvSpPr>
            <p:cNvPr id="10" name="TextBox 9">
              <a:extLst>
                <a:ext uri="{FF2B5EF4-FFF2-40B4-BE49-F238E27FC236}">
                  <a16:creationId xmlns:a16="http://schemas.microsoft.com/office/drawing/2014/main" id="{D359701E-9D34-4F6A-89F3-5ACC794E6238}"/>
                </a:ext>
              </a:extLst>
            </p:cNvPr>
            <p:cNvSpPr txBox="1"/>
            <p:nvPr/>
          </p:nvSpPr>
          <p:spPr>
            <a:xfrm>
              <a:off x="5545913" y="4508072"/>
              <a:ext cx="2140170" cy="369332"/>
            </a:xfrm>
            <a:prstGeom prst="rect">
              <a:avLst/>
            </a:prstGeom>
            <a:noFill/>
          </p:spPr>
          <p:txBody>
            <a:bodyPr wrap="square" rtlCol="0">
              <a:spAutoFit/>
            </a:bodyPr>
            <a:lstStyle/>
            <a:p>
              <a:pPr algn="ctr"/>
              <a:r>
                <a:rPr lang="en-US" dirty="0"/>
                <a:t>$$$ Restaurants</a:t>
              </a:r>
            </a:p>
          </p:txBody>
        </p:sp>
      </p:grpSp>
      <p:grpSp>
        <p:nvGrpSpPr>
          <p:cNvPr id="5" name="Group 4">
            <a:extLst>
              <a:ext uri="{FF2B5EF4-FFF2-40B4-BE49-F238E27FC236}">
                <a16:creationId xmlns:a16="http://schemas.microsoft.com/office/drawing/2014/main" id="{A807E065-CF58-4464-AEB4-B9B5EFC4AA5B}"/>
              </a:ext>
            </a:extLst>
          </p:cNvPr>
          <p:cNvGrpSpPr/>
          <p:nvPr/>
        </p:nvGrpSpPr>
        <p:grpSpPr>
          <a:xfrm>
            <a:off x="4919665" y="2300153"/>
            <a:ext cx="3974570" cy="1029019"/>
            <a:chOff x="4919665" y="2300153"/>
            <a:chExt cx="3974570" cy="1029019"/>
          </a:xfrm>
        </p:grpSpPr>
        <p:sp>
          <p:nvSpPr>
            <p:cNvPr id="18" name="Rectangle 17">
              <a:extLst>
                <a:ext uri="{FF2B5EF4-FFF2-40B4-BE49-F238E27FC236}">
                  <a16:creationId xmlns:a16="http://schemas.microsoft.com/office/drawing/2014/main" id="{EBF46A4E-64B8-49CC-BACA-5B376D9097A5}"/>
                </a:ext>
              </a:extLst>
            </p:cNvPr>
            <p:cNvSpPr/>
            <p:nvPr/>
          </p:nvSpPr>
          <p:spPr>
            <a:xfrm>
              <a:off x="4919665" y="2300153"/>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Rectangle 19">
              <a:extLst>
                <a:ext uri="{FF2B5EF4-FFF2-40B4-BE49-F238E27FC236}">
                  <a16:creationId xmlns:a16="http://schemas.microsoft.com/office/drawing/2014/main" id="{D02F8E5E-FD34-401D-B769-8FEA23966670}"/>
                </a:ext>
              </a:extLst>
            </p:cNvPr>
            <p:cNvSpPr/>
            <p:nvPr/>
          </p:nvSpPr>
          <p:spPr>
            <a:xfrm>
              <a:off x="5159049" y="2348685"/>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21" name="Rectangle 20">
              <a:extLst>
                <a:ext uri="{FF2B5EF4-FFF2-40B4-BE49-F238E27FC236}">
                  <a16:creationId xmlns:a16="http://schemas.microsoft.com/office/drawing/2014/main" id="{CE5B9982-9098-4436-8BD6-C31E0DE1262F}"/>
                </a:ext>
              </a:extLst>
            </p:cNvPr>
            <p:cNvSpPr/>
            <p:nvPr/>
          </p:nvSpPr>
          <p:spPr>
            <a:xfrm>
              <a:off x="4998962" y="298802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22" name="Rectangle 21">
              <a:extLst>
                <a:ext uri="{FF2B5EF4-FFF2-40B4-BE49-F238E27FC236}">
                  <a16:creationId xmlns:a16="http://schemas.microsoft.com/office/drawing/2014/main" id="{D3BB0382-3DCA-429E-9769-0C553B9FA6A2}"/>
                </a:ext>
              </a:extLst>
            </p:cNvPr>
            <p:cNvSpPr/>
            <p:nvPr/>
          </p:nvSpPr>
          <p:spPr>
            <a:xfrm>
              <a:off x="4998962" y="318427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23" name="Rectangle 22">
              <a:extLst>
                <a:ext uri="{FF2B5EF4-FFF2-40B4-BE49-F238E27FC236}">
                  <a16:creationId xmlns:a16="http://schemas.microsoft.com/office/drawing/2014/main" id="{A50047D4-CA72-4EB5-BBFA-1646C9FC9C06}"/>
                </a:ext>
              </a:extLst>
            </p:cNvPr>
            <p:cNvSpPr/>
            <p:nvPr/>
          </p:nvSpPr>
          <p:spPr>
            <a:xfrm>
              <a:off x="5806003" y="3187946"/>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sp>
          <p:nvSpPr>
            <p:cNvPr id="25" name="Rectangle 24">
              <a:extLst>
                <a:ext uri="{FF2B5EF4-FFF2-40B4-BE49-F238E27FC236}">
                  <a16:creationId xmlns:a16="http://schemas.microsoft.com/office/drawing/2014/main" id="{611F9D7C-6C92-46EA-BD7B-AF5A084542AE}"/>
                </a:ext>
              </a:extLst>
            </p:cNvPr>
            <p:cNvSpPr/>
            <p:nvPr/>
          </p:nvSpPr>
          <p:spPr>
            <a:xfrm>
              <a:off x="6959334" y="2307885"/>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6" name="Rectangle 25">
              <a:extLst>
                <a:ext uri="{FF2B5EF4-FFF2-40B4-BE49-F238E27FC236}">
                  <a16:creationId xmlns:a16="http://schemas.microsoft.com/office/drawing/2014/main" id="{CA7DDF9A-094B-4ED4-804B-BB50DDEE9403}"/>
                </a:ext>
              </a:extLst>
            </p:cNvPr>
            <p:cNvSpPr/>
            <p:nvPr/>
          </p:nvSpPr>
          <p:spPr>
            <a:xfrm>
              <a:off x="7198718" y="2356417"/>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27" name="Rectangle 26">
              <a:extLst>
                <a:ext uri="{FF2B5EF4-FFF2-40B4-BE49-F238E27FC236}">
                  <a16:creationId xmlns:a16="http://schemas.microsoft.com/office/drawing/2014/main" id="{687B7786-72C8-400E-AF29-1383CCE8C2E9}"/>
                </a:ext>
              </a:extLst>
            </p:cNvPr>
            <p:cNvSpPr/>
            <p:nvPr/>
          </p:nvSpPr>
          <p:spPr>
            <a:xfrm>
              <a:off x="7038631" y="299576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28" name="Rectangle 27">
              <a:extLst>
                <a:ext uri="{FF2B5EF4-FFF2-40B4-BE49-F238E27FC236}">
                  <a16:creationId xmlns:a16="http://schemas.microsoft.com/office/drawing/2014/main" id="{574F71C8-83DE-4AC3-A0BF-0A6C1CBAA9D1}"/>
                </a:ext>
              </a:extLst>
            </p:cNvPr>
            <p:cNvSpPr/>
            <p:nvPr/>
          </p:nvSpPr>
          <p:spPr>
            <a:xfrm>
              <a:off x="7038631" y="319201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29" name="Rectangle 28">
              <a:extLst>
                <a:ext uri="{FF2B5EF4-FFF2-40B4-BE49-F238E27FC236}">
                  <a16:creationId xmlns:a16="http://schemas.microsoft.com/office/drawing/2014/main" id="{2F3C378D-5807-4B2A-A1FA-20EE90B58FFA}"/>
                </a:ext>
              </a:extLst>
            </p:cNvPr>
            <p:cNvSpPr/>
            <p:nvPr/>
          </p:nvSpPr>
          <p:spPr>
            <a:xfrm>
              <a:off x="7845672" y="3195678"/>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grpSp>
      <p:grpSp>
        <p:nvGrpSpPr>
          <p:cNvPr id="30" name="Group 29">
            <a:extLst>
              <a:ext uri="{FF2B5EF4-FFF2-40B4-BE49-F238E27FC236}">
                <a16:creationId xmlns:a16="http://schemas.microsoft.com/office/drawing/2014/main" id="{0ED7746D-1415-45DA-AA3E-6141BDFDAB40}"/>
              </a:ext>
            </a:extLst>
          </p:cNvPr>
          <p:cNvGrpSpPr/>
          <p:nvPr/>
        </p:nvGrpSpPr>
        <p:grpSpPr>
          <a:xfrm>
            <a:off x="4919665" y="3611792"/>
            <a:ext cx="3974570" cy="1029019"/>
            <a:chOff x="4919665" y="2300153"/>
            <a:chExt cx="3974570" cy="1029019"/>
          </a:xfrm>
        </p:grpSpPr>
        <p:sp>
          <p:nvSpPr>
            <p:cNvPr id="31" name="Rectangle 30">
              <a:extLst>
                <a:ext uri="{FF2B5EF4-FFF2-40B4-BE49-F238E27FC236}">
                  <a16:creationId xmlns:a16="http://schemas.microsoft.com/office/drawing/2014/main" id="{66A9238F-C313-4E12-817E-859D17AFB251}"/>
                </a:ext>
              </a:extLst>
            </p:cNvPr>
            <p:cNvSpPr/>
            <p:nvPr/>
          </p:nvSpPr>
          <p:spPr>
            <a:xfrm>
              <a:off x="4919665" y="2300153"/>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2" name="Rectangle 31">
              <a:extLst>
                <a:ext uri="{FF2B5EF4-FFF2-40B4-BE49-F238E27FC236}">
                  <a16:creationId xmlns:a16="http://schemas.microsoft.com/office/drawing/2014/main" id="{DF137EFD-B17B-443B-9CFF-21CD79CD4617}"/>
                </a:ext>
              </a:extLst>
            </p:cNvPr>
            <p:cNvSpPr/>
            <p:nvPr/>
          </p:nvSpPr>
          <p:spPr>
            <a:xfrm>
              <a:off x="5159049" y="2348685"/>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33" name="Rectangle 32">
              <a:extLst>
                <a:ext uri="{FF2B5EF4-FFF2-40B4-BE49-F238E27FC236}">
                  <a16:creationId xmlns:a16="http://schemas.microsoft.com/office/drawing/2014/main" id="{3DB6A314-DCF5-4347-AA74-598A50814D5D}"/>
                </a:ext>
              </a:extLst>
            </p:cNvPr>
            <p:cNvSpPr/>
            <p:nvPr/>
          </p:nvSpPr>
          <p:spPr>
            <a:xfrm>
              <a:off x="4998962" y="298802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34" name="Rectangle 33">
              <a:extLst>
                <a:ext uri="{FF2B5EF4-FFF2-40B4-BE49-F238E27FC236}">
                  <a16:creationId xmlns:a16="http://schemas.microsoft.com/office/drawing/2014/main" id="{EC020E61-807F-4D9B-B041-CFCFCF7EF5BF}"/>
                </a:ext>
              </a:extLst>
            </p:cNvPr>
            <p:cNvSpPr/>
            <p:nvPr/>
          </p:nvSpPr>
          <p:spPr>
            <a:xfrm>
              <a:off x="4998962" y="318427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35" name="Rectangle 34">
              <a:extLst>
                <a:ext uri="{FF2B5EF4-FFF2-40B4-BE49-F238E27FC236}">
                  <a16:creationId xmlns:a16="http://schemas.microsoft.com/office/drawing/2014/main" id="{7D8CFB23-E81A-49C2-9E03-4F435E337A84}"/>
                </a:ext>
              </a:extLst>
            </p:cNvPr>
            <p:cNvSpPr/>
            <p:nvPr/>
          </p:nvSpPr>
          <p:spPr>
            <a:xfrm>
              <a:off x="5806003" y="3187946"/>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sp>
          <p:nvSpPr>
            <p:cNvPr id="36" name="Rectangle 35">
              <a:extLst>
                <a:ext uri="{FF2B5EF4-FFF2-40B4-BE49-F238E27FC236}">
                  <a16:creationId xmlns:a16="http://schemas.microsoft.com/office/drawing/2014/main" id="{D2492422-FB58-43B3-AF94-33CC2A741F27}"/>
                </a:ext>
              </a:extLst>
            </p:cNvPr>
            <p:cNvSpPr/>
            <p:nvPr/>
          </p:nvSpPr>
          <p:spPr>
            <a:xfrm>
              <a:off x="6959334" y="2307885"/>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Rectangle 36">
              <a:extLst>
                <a:ext uri="{FF2B5EF4-FFF2-40B4-BE49-F238E27FC236}">
                  <a16:creationId xmlns:a16="http://schemas.microsoft.com/office/drawing/2014/main" id="{304AC0C0-7B22-43F9-B27A-E68BA0B67A9A}"/>
                </a:ext>
              </a:extLst>
            </p:cNvPr>
            <p:cNvSpPr/>
            <p:nvPr/>
          </p:nvSpPr>
          <p:spPr>
            <a:xfrm>
              <a:off x="7198718" y="2356417"/>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38" name="Rectangle 37">
              <a:extLst>
                <a:ext uri="{FF2B5EF4-FFF2-40B4-BE49-F238E27FC236}">
                  <a16:creationId xmlns:a16="http://schemas.microsoft.com/office/drawing/2014/main" id="{42C16D7E-A596-4247-BF4E-0D23B462886A}"/>
                </a:ext>
              </a:extLst>
            </p:cNvPr>
            <p:cNvSpPr/>
            <p:nvPr/>
          </p:nvSpPr>
          <p:spPr>
            <a:xfrm>
              <a:off x="7038631" y="299576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39" name="Rectangle 38">
              <a:extLst>
                <a:ext uri="{FF2B5EF4-FFF2-40B4-BE49-F238E27FC236}">
                  <a16:creationId xmlns:a16="http://schemas.microsoft.com/office/drawing/2014/main" id="{D57C8B0A-DA84-4851-9C2A-2A6CBEB74F18}"/>
                </a:ext>
              </a:extLst>
            </p:cNvPr>
            <p:cNvSpPr/>
            <p:nvPr/>
          </p:nvSpPr>
          <p:spPr>
            <a:xfrm>
              <a:off x="7038631" y="319201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40" name="Rectangle 39">
              <a:extLst>
                <a:ext uri="{FF2B5EF4-FFF2-40B4-BE49-F238E27FC236}">
                  <a16:creationId xmlns:a16="http://schemas.microsoft.com/office/drawing/2014/main" id="{FF86148A-02FE-4297-8A42-F1D5E39B9387}"/>
                </a:ext>
              </a:extLst>
            </p:cNvPr>
            <p:cNvSpPr/>
            <p:nvPr/>
          </p:nvSpPr>
          <p:spPr>
            <a:xfrm>
              <a:off x="7845672" y="3195678"/>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grpSp>
      <p:grpSp>
        <p:nvGrpSpPr>
          <p:cNvPr id="41" name="Group 40">
            <a:extLst>
              <a:ext uri="{FF2B5EF4-FFF2-40B4-BE49-F238E27FC236}">
                <a16:creationId xmlns:a16="http://schemas.microsoft.com/office/drawing/2014/main" id="{0BCECEFD-AF06-4105-B5D0-C23CD10F82AF}"/>
              </a:ext>
            </a:extLst>
          </p:cNvPr>
          <p:cNvGrpSpPr/>
          <p:nvPr/>
        </p:nvGrpSpPr>
        <p:grpSpPr>
          <a:xfrm>
            <a:off x="4919665" y="4969975"/>
            <a:ext cx="3974570" cy="1029019"/>
            <a:chOff x="4919665" y="2300153"/>
            <a:chExt cx="3974570" cy="1029019"/>
          </a:xfrm>
        </p:grpSpPr>
        <p:sp>
          <p:nvSpPr>
            <p:cNvPr id="42" name="Rectangle 41">
              <a:extLst>
                <a:ext uri="{FF2B5EF4-FFF2-40B4-BE49-F238E27FC236}">
                  <a16:creationId xmlns:a16="http://schemas.microsoft.com/office/drawing/2014/main" id="{FAFD13D0-189D-464A-AC99-46854A8EB09C}"/>
                </a:ext>
              </a:extLst>
            </p:cNvPr>
            <p:cNvSpPr/>
            <p:nvPr/>
          </p:nvSpPr>
          <p:spPr>
            <a:xfrm>
              <a:off x="4919665" y="2300153"/>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3" name="Rectangle 42">
              <a:extLst>
                <a:ext uri="{FF2B5EF4-FFF2-40B4-BE49-F238E27FC236}">
                  <a16:creationId xmlns:a16="http://schemas.microsoft.com/office/drawing/2014/main" id="{AADEFC14-09F8-4CB6-B3C1-ED1F8B90A2C2}"/>
                </a:ext>
              </a:extLst>
            </p:cNvPr>
            <p:cNvSpPr/>
            <p:nvPr/>
          </p:nvSpPr>
          <p:spPr>
            <a:xfrm>
              <a:off x="5159049" y="2348685"/>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44" name="Rectangle 43">
              <a:extLst>
                <a:ext uri="{FF2B5EF4-FFF2-40B4-BE49-F238E27FC236}">
                  <a16:creationId xmlns:a16="http://schemas.microsoft.com/office/drawing/2014/main" id="{22C3E1B8-34AC-432E-955B-9D1D4BCC8AAC}"/>
                </a:ext>
              </a:extLst>
            </p:cNvPr>
            <p:cNvSpPr/>
            <p:nvPr/>
          </p:nvSpPr>
          <p:spPr>
            <a:xfrm>
              <a:off x="4998962" y="298802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45" name="Rectangle 44">
              <a:extLst>
                <a:ext uri="{FF2B5EF4-FFF2-40B4-BE49-F238E27FC236}">
                  <a16:creationId xmlns:a16="http://schemas.microsoft.com/office/drawing/2014/main" id="{35535BCC-8EE9-4686-B51E-5F5F7C00A7A3}"/>
                </a:ext>
              </a:extLst>
            </p:cNvPr>
            <p:cNvSpPr/>
            <p:nvPr/>
          </p:nvSpPr>
          <p:spPr>
            <a:xfrm>
              <a:off x="4998962" y="3184278"/>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46" name="Rectangle 45">
              <a:extLst>
                <a:ext uri="{FF2B5EF4-FFF2-40B4-BE49-F238E27FC236}">
                  <a16:creationId xmlns:a16="http://schemas.microsoft.com/office/drawing/2014/main" id="{EEF6AEF0-0DEE-4EC8-A1E5-D45874EB8BC9}"/>
                </a:ext>
              </a:extLst>
            </p:cNvPr>
            <p:cNvSpPr/>
            <p:nvPr/>
          </p:nvSpPr>
          <p:spPr>
            <a:xfrm>
              <a:off x="5806003" y="3187946"/>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sp>
          <p:nvSpPr>
            <p:cNvPr id="47" name="Rectangle 46">
              <a:extLst>
                <a:ext uri="{FF2B5EF4-FFF2-40B4-BE49-F238E27FC236}">
                  <a16:creationId xmlns:a16="http://schemas.microsoft.com/office/drawing/2014/main" id="{E7DA0A6D-7D3C-4E79-AE4E-6571CA3CDB9A}"/>
                </a:ext>
              </a:extLst>
            </p:cNvPr>
            <p:cNvSpPr/>
            <p:nvPr/>
          </p:nvSpPr>
          <p:spPr>
            <a:xfrm>
              <a:off x="6959334" y="2307885"/>
              <a:ext cx="1934901" cy="102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Rectangle 47">
              <a:extLst>
                <a:ext uri="{FF2B5EF4-FFF2-40B4-BE49-F238E27FC236}">
                  <a16:creationId xmlns:a16="http://schemas.microsoft.com/office/drawing/2014/main" id="{0E9B99EC-5576-4713-AFE0-C42D42E7142D}"/>
                </a:ext>
              </a:extLst>
            </p:cNvPr>
            <p:cNvSpPr/>
            <p:nvPr/>
          </p:nvSpPr>
          <p:spPr>
            <a:xfrm>
              <a:off x="7198718" y="2356417"/>
              <a:ext cx="1390194" cy="58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49" name="Rectangle 48">
              <a:extLst>
                <a:ext uri="{FF2B5EF4-FFF2-40B4-BE49-F238E27FC236}">
                  <a16:creationId xmlns:a16="http://schemas.microsoft.com/office/drawing/2014/main" id="{B133F704-92DF-46A9-B8EF-3C04C174641B}"/>
                </a:ext>
              </a:extLst>
            </p:cNvPr>
            <p:cNvSpPr/>
            <p:nvPr/>
          </p:nvSpPr>
          <p:spPr>
            <a:xfrm>
              <a:off x="7038631" y="299576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Name</a:t>
              </a:r>
            </a:p>
          </p:txBody>
        </p:sp>
        <p:sp>
          <p:nvSpPr>
            <p:cNvPr id="50" name="Rectangle 49">
              <a:extLst>
                <a:ext uri="{FF2B5EF4-FFF2-40B4-BE49-F238E27FC236}">
                  <a16:creationId xmlns:a16="http://schemas.microsoft.com/office/drawing/2014/main" id="{529C102D-345B-49B9-BA92-3D88CDC9302D}"/>
                </a:ext>
              </a:extLst>
            </p:cNvPr>
            <p:cNvSpPr/>
            <p:nvPr/>
          </p:nvSpPr>
          <p:spPr>
            <a:xfrm>
              <a:off x="7038631" y="3192010"/>
              <a:ext cx="727744" cy="1233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Rating</a:t>
              </a:r>
            </a:p>
          </p:txBody>
        </p:sp>
        <p:sp>
          <p:nvSpPr>
            <p:cNvPr id="51" name="Rectangle 50">
              <a:extLst>
                <a:ext uri="{FF2B5EF4-FFF2-40B4-BE49-F238E27FC236}">
                  <a16:creationId xmlns:a16="http://schemas.microsoft.com/office/drawing/2014/main" id="{F8DD68C7-2F0D-4A3F-9EA5-4BEADA325E41}"/>
                </a:ext>
              </a:extLst>
            </p:cNvPr>
            <p:cNvSpPr/>
            <p:nvPr/>
          </p:nvSpPr>
          <p:spPr>
            <a:xfrm>
              <a:off x="7845672" y="3195678"/>
              <a:ext cx="1000421" cy="119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Rev. #</a:t>
              </a:r>
            </a:p>
          </p:txBody>
        </p:sp>
      </p:grpSp>
      <p:sp>
        <p:nvSpPr>
          <p:cNvPr id="52" name="Rectangle: Rounded Corners 51">
            <a:extLst>
              <a:ext uri="{FF2B5EF4-FFF2-40B4-BE49-F238E27FC236}">
                <a16:creationId xmlns:a16="http://schemas.microsoft.com/office/drawing/2014/main" id="{4F741951-6E7C-425A-A64D-B228B42F6175}"/>
              </a:ext>
            </a:extLst>
          </p:cNvPr>
          <p:cNvSpPr/>
          <p:nvPr/>
        </p:nvSpPr>
        <p:spPr>
          <a:xfrm>
            <a:off x="5080046" y="1570031"/>
            <a:ext cx="2322457" cy="369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 Bar!</a:t>
            </a:r>
          </a:p>
        </p:txBody>
      </p:sp>
      <p:sp>
        <p:nvSpPr>
          <p:cNvPr id="12" name="Rectangle 11">
            <a:extLst>
              <a:ext uri="{FF2B5EF4-FFF2-40B4-BE49-F238E27FC236}">
                <a16:creationId xmlns:a16="http://schemas.microsoft.com/office/drawing/2014/main" id="{AD1DEB16-5D57-4D84-A6C2-004C4A693356}"/>
              </a:ext>
            </a:extLst>
          </p:cNvPr>
          <p:cNvSpPr/>
          <p:nvPr/>
        </p:nvSpPr>
        <p:spPr>
          <a:xfrm>
            <a:off x="9392854" y="1592651"/>
            <a:ext cx="1562583" cy="324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SearchBar</a:t>
            </a:r>
            <a:endParaRPr lang="en-US" dirty="0"/>
          </a:p>
        </p:txBody>
      </p:sp>
      <p:cxnSp>
        <p:nvCxnSpPr>
          <p:cNvPr id="14" name="Straight Arrow Connector 13">
            <a:extLst>
              <a:ext uri="{FF2B5EF4-FFF2-40B4-BE49-F238E27FC236}">
                <a16:creationId xmlns:a16="http://schemas.microsoft.com/office/drawing/2014/main" id="{20E834A0-8761-433A-A6A5-220AA3B1BBD3}"/>
              </a:ext>
            </a:extLst>
          </p:cNvPr>
          <p:cNvCxnSpPr>
            <a:stCxn id="12" idx="1"/>
          </p:cNvCxnSpPr>
          <p:nvPr/>
        </p:nvCxnSpPr>
        <p:spPr>
          <a:xfrm flipH="1">
            <a:off x="7424376" y="1754697"/>
            <a:ext cx="1968478"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D260FEA1-3B7E-4C24-AC80-D3409629503C}"/>
              </a:ext>
            </a:extLst>
          </p:cNvPr>
          <p:cNvSpPr/>
          <p:nvPr/>
        </p:nvSpPr>
        <p:spPr>
          <a:xfrm>
            <a:off x="9806811" y="3964814"/>
            <a:ext cx="1822251" cy="324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RestaurantList</a:t>
            </a:r>
            <a:endParaRPr lang="en-US" dirty="0"/>
          </a:p>
        </p:txBody>
      </p:sp>
      <p:cxnSp>
        <p:nvCxnSpPr>
          <p:cNvPr id="16" name="Connector: Elbow 15">
            <a:extLst>
              <a:ext uri="{FF2B5EF4-FFF2-40B4-BE49-F238E27FC236}">
                <a16:creationId xmlns:a16="http://schemas.microsoft.com/office/drawing/2014/main" id="{81A8E037-EE8F-4A4E-9359-5ABC56E29B5D}"/>
              </a:ext>
            </a:extLst>
          </p:cNvPr>
          <p:cNvCxnSpPr>
            <a:stCxn id="53" idx="1"/>
            <a:endCxn id="25" idx="3"/>
          </p:cNvCxnSpPr>
          <p:nvPr/>
        </p:nvCxnSpPr>
        <p:spPr>
          <a:xfrm rot="10800000">
            <a:off x="8894235" y="2818530"/>
            <a:ext cx="912576" cy="130833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A97FA78-6A2B-4730-BC4F-854370B9ED15}"/>
              </a:ext>
            </a:extLst>
          </p:cNvPr>
          <p:cNvCxnSpPr>
            <a:cxnSpLocks/>
            <a:stCxn id="53" idx="1"/>
            <a:endCxn id="47" idx="3"/>
          </p:cNvCxnSpPr>
          <p:nvPr/>
        </p:nvCxnSpPr>
        <p:spPr>
          <a:xfrm rot="10800000" flipV="1">
            <a:off x="8894235" y="4126859"/>
            <a:ext cx="912576" cy="136149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11A53E75-CBCE-4003-A56B-24156EE1FCE4}"/>
              </a:ext>
            </a:extLst>
          </p:cNvPr>
          <p:cNvCxnSpPr>
            <a:cxnSpLocks/>
            <a:stCxn id="53" idx="1"/>
            <a:endCxn id="36" idx="3"/>
          </p:cNvCxnSpPr>
          <p:nvPr/>
        </p:nvCxnSpPr>
        <p:spPr>
          <a:xfrm rot="10800000" flipV="1">
            <a:off x="8894235" y="4126860"/>
            <a:ext cx="912576" cy="330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2963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8" y="1919526"/>
            <a:ext cx="4349044" cy="4494321"/>
          </a:xfrm>
        </p:spPr>
        <p:txBody>
          <a:bodyPr>
            <a:normAutofit lnSpcReduction="10000"/>
          </a:bodyPr>
          <a:lstStyle/>
          <a:p>
            <a:r>
              <a:rPr lang="en-US" sz="2200" dirty="0"/>
              <a:t>So if we are making our own </a:t>
            </a:r>
            <a:r>
              <a:rPr lang="en-US" sz="2200" dirty="0" err="1"/>
              <a:t>SearchBar</a:t>
            </a:r>
            <a:r>
              <a:rPr lang="en-US" sz="2200" dirty="0"/>
              <a:t> component, we will, as always, want to make a new file for it, called SearchBar.js</a:t>
            </a:r>
          </a:p>
          <a:p>
            <a:r>
              <a:rPr lang="en-US" sz="2200" dirty="0"/>
              <a:t>And it can live in that nice components folder we just made for it.</a:t>
            </a:r>
          </a:p>
          <a:p>
            <a:r>
              <a:rPr lang="en-US" sz="2200" dirty="0"/>
              <a:t>And you know me, I like to fill it up with that default stuff first thing.</a:t>
            </a:r>
            <a:endParaRPr lang="en-US" sz="1100" dirty="0"/>
          </a:p>
        </p:txBody>
      </p:sp>
      <p:pic>
        <p:nvPicPr>
          <p:cNvPr id="11" name="Picture 10">
            <a:extLst>
              <a:ext uri="{FF2B5EF4-FFF2-40B4-BE49-F238E27FC236}">
                <a16:creationId xmlns:a16="http://schemas.microsoft.com/office/drawing/2014/main" id="{CECCB445-91C4-47B0-BFA0-5827BB3F6659}"/>
              </a:ext>
            </a:extLst>
          </p:cNvPr>
          <p:cNvPicPr>
            <a:picLocks noChangeAspect="1"/>
          </p:cNvPicPr>
          <p:nvPr/>
        </p:nvPicPr>
        <p:blipFill>
          <a:blip r:embed="rId3"/>
          <a:stretch>
            <a:fillRect/>
          </a:stretch>
        </p:blipFill>
        <p:spPr>
          <a:xfrm>
            <a:off x="5467004" y="1654084"/>
            <a:ext cx="6724996" cy="3549832"/>
          </a:xfrm>
          <a:prstGeom prst="rect">
            <a:avLst/>
          </a:prstGeom>
        </p:spPr>
      </p:pic>
      <p:sp>
        <p:nvSpPr>
          <p:cNvPr id="56" name="TextBox 55">
            <a:extLst>
              <a:ext uri="{FF2B5EF4-FFF2-40B4-BE49-F238E27FC236}">
                <a16:creationId xmlns:a16="http://schemas.microsoft.com/office/drawing/2014/main" id="{8B179FBD-EA2E-4E74-950B-542CDAA87E15}"/>
              </a:ext>
            </a:extLst>
          </p:cNvPr>
          <p:cNvSpPr txBox="1"/>
          <p:nvPr/>
        </p:nvSpPr>
        <p:spPr>
          <a:xfrm>
            <a:off x="8192494" y="5220409"/>
            <a:ext cx="2161511" cy="369332"/>
          </a:xfrm>
          <a:prstGeom prst="rect">
            <a:avLst/>
          </a:prstGeom>
          <a:noFill/>
        </p:spPr>
        <p:txBody>
          <a:bodyPr wrap="square" rtlCol="0">
            <a:spAutoFit/>
          </a:bodyPr>
          <a:lstStyle/>
          <a:p>
            <a:r>
              <a:rPr lang="en-US" i="1" dirty="0"/>
              <a:t>SearchBar.js</a:t>
            </a:r>
          </a:p>
        </p:txBody>
      </p:sp>
    </p:spTree>
    <p:extLst>
      <p:ext uri="{BB962C8B-B14F-4D97-AF65-F5344CB8AC3E}">
        <p14:creationId xmlns:p14="http://schemas.microsoft.com/office/powerpoint/2010/main" val="28804022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8" y="1919526"/>
            <a:ext cx="6055272" cy="4494321"/>
          </a:xfrm>
        </p:spPr>
        <p:txBody>
          <a:bodyPr>
            <a:normAutofit/>
          </a:bodyPr>
          <a:lstStyle/>
          <a:p>
            <a:r>
              <a:rPr lang="en-US" sz="2200" dirty="0"/>
              <a:t>OK, we got that!</a:t>
            </a:r>
          </a:p>
          <a:p>
            <a:endParaRPr lang="en-US" sz="2200" dirty="0"/>
          </a:p>
          <a:p>
            <a:r>
              <a:rPr lang="en-US" sz="2200" dirty="0"/>
              <a:t>Now, I’ve been playing a little fast and loose with my </a:t>
            </a:r>
            <a:r>
              <a:rPr lang="en-US" sz="2200" dirty="0" err="1"/>
              <a:t>SearchBar</a:t>
            </a:r>
            <a:r>
              <a:rPr lang="en-US" sz="2200" dirty="0"/>
              <a:t> mockup.</a:t>
            </a:r>
          </a:p>
          <a:p>
            <a:endParaRPr lang="en-US" sz="2200" dirty="0"/>
          </a:p>
          <a:p>
            <a:r>
              <a:rPr lang="en-US" sz="2200" dirty="0"/>
              <a:t>What’s displayed to the right is fine, but like… it isn’t really how search bars usually look right?</a:t>
            </a:r>
            <a:endParaRPr lang="en-US" sz="1100" dirty="0"/>
          </a:p>
        </p:txBody>
      </p:sp>
      <p:sp>
        <p:nvSpPr>
          <p:cNvPr id="6" name="Rectangle: Rounded Corners 5">
            <a:extLst>
              <a:ext uri="{FF2B5EF4-FFF2-40B4-BE49-F238E27FC236}">
                <a16:creationId xmlns:a16="http://schemas.microsoft.com/office/drawing/2014/main" id="{EDD811BD-D7A3-41D2-8FCC-A25B540F8B05}"/>
              </a:ext>
            </a:extLst>
          </p:cNvPr>
          <p:cNvSpPr/>
          <p:nvPr/>
        </p:nvSpPr>
        <p:spPr>
          <a:xfrm>
            <a:off x="7851706" y="3366086"/>
            <a:ext cx="2322457" cy="3693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 Bar!</a:t>
            </a:r>
          </a:p>
        </p:txBody>
      </p:sp>
    </p:spTree>
    <p:extLst>
      <p:ext uri="{BB962C8B-B14F-4D97-AF65-F5344CB8AC3E}">
        <p14:creationId xmlns:p14="http://schemas.microsoft.com/office/powerpoint/2010/main" val="37126615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8" y="1919526"/>
            <a:ext cx="6055272" cy="4494321"/>
          </a:xfrm>
        </p:spPr>
        <p:txBody>
          <a:bodyPr>
            <a:normAutofit lnSpcReduction="10000"/>
          </a:bodyPr>
          <a:lstStyle/>
          <a:p>
            <a:r>
              <a:rPr lang="en-US" sz="2200" dirty="0"/>
              <a:t>Something like this looks a little nicer, right?</a:t>
            </a:r>
          </a:p>
          <a:p>
            <a:r>
              <a:rPr lang="en-US" sz="2200" dirty="0"/>
              <a:t>Maybe a cool magnifying glass icon or something!</a:t>
            </a:r>
          </a:p>
          <a:p>
            <a:r>
              <a:rPr lang="en-US" sz="2200" dirty="0"/>
              <a:t>And maybe some grayed-out, default text so that people know what that box is expecting.</a:t>
            </a:r>
          </a:p>
          <a:p>
            <a:r>
              <a:rPr lang="en-US" sz="2200" dirty="0"/>
              <a:t>And maybe the background is grey?</a:t>
            </a:r>
          </a:p>
          <a:p>
            <a:r>
              <a:rPr lang="en-US" sz="2200" dirty="0"/>
              <a:t>With no borders?</a:t>
            </a:r>
          </a:p>
          <a:p>
            <a:r>
              <a:rPr lang="en-US" sz="2200" dirty="0"/>
              <a:t>And of course, it needs to accept text input!</a:t>
            </a:r>
            <a:endParaRPr lang="en-US" sz="1100" dirty="0"/>
          </a:p>
        </p:txBody>
      </p:sp>
      <p:grpSp>
        <p:nvGrpSpPr>
          <p:cNvPr id="10" name="Group 9">
            <a:extLst>
              <a:ext uri="{FF2B5EF4-FFF2-40B4-BE49-F238E27FC236}">
                <a16:creationId xmlns:a16="http://schemas.microsoft.com/office/drawing/2014/main" id="{19E8C57E-188C-4820-B2C9-5BD8691ACCBB}"/>
              </a:ext>
            </a:extLst>
          </p:cNvPr>
          <p:cNvGrpSpPr/>
          <p:nvPr/>
        </p:nvGrpSpPr>
        <p:grpSpPr>
          <a:xfrm>
            <a:off x="8331931" y="3366086"/>
            <a:ext cx="2322457" cy="369332"/>
            <a:chOff x="8331931" y="3366086"/>
            <a:chExt cx="2322457" cy="369332"/>
          </a:xfrm>
        </p:grpSpPr>
        <p:sp>
          <p:nvSpPr>
            <p:cNvPr id="6" name="Rectangle: Rounded Corners 5">
              <a:extLst>
                <a:ext uri="{FF2B5EF4-FFF2-40B4-BE49-F238E27FC236}">
                  <a16:creationId xmlns:a16="http://schemas.microsoft.com/office/drawing/2014/main" id="{EDD811BD-D7A3-41D2-8FCC-A25B540F8B05}"/>
                </a:ext>
              </a:extLst>
            </p:cNvPr>
            <p:cNvSpPr/>
            <p:nvPr/>
          </p:nvSpPr>
          <p:spPr>
            <a:xfrm>
              <a:off x="8331931" y="3366086"/>
              <a:ext cx="2322457" cy="36933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extBox 3">
              <a:extLst>
                <a:ext uri="{FF2B5EF4-FFF2-40B4-BE49-F238E27FC236}">
                  <a16:creationId xmlns:a16="http://schemas.microsoft.com/office/drawing/2014/main" id="{A42C93F2-7345-482A-8C58-48C343F07A2B}"/>
                </a:ext>
              </a:extLst>
            </p:cNvPr>
            <p:cNvSpPr txBox="1"/>
            <p:nvPr/>
          </p:nvSpPr>
          <p:spPr>
            <a:xfrm>
              <a:off x="8690088" y="3412252"/>
              <a:ext cx="1072282" cy="276999"/>
            </a:xfrm>
            <a:prstGeom prst="rect">
              <a:avLst/>
            </a:prstGeom>
            <a:noFill/>
          </p:spPr>
          <p:txBody>
            <a:bodyPr wrap="square" rtlCol="0">
              <a:spAutoFit/>
            </a:bodyPr>
            <a:lstStyle/>
            <a:p>
              <a:r>
                <a:rPr lang="en-US" sz="1200" dirty="0">
                  <a:solidFill>
                    <a:schemeClr val="accent3">
                      <a:lumMod val="75000"/>
                    </a:schemeClr>
                  </a:solidFill>
                </a:rPr>
                <a:t>Search</a:t>
              </a:r>
            </a:p>
          </p:txBody>
        </p:sp>
        <p:sp>
          <p:nvSpPr>
            <p:cNvPr id="5" name="Oval 4">
              <a:extLst>
                <a:ext uri="{FF2B5EF4-FFF2-40B4-BE49-F238E27FC236}">
                  <a16:creationId xmlns:a16="http://schemas.microsoft.com/office/drawing/2014/main" id="{9F044307-9246-48B9-95CB-06BA7148D1F9}"/>
                </a:ext>
              </a:extLst>
            </p:cNvPr>
            <p:cNvSpPr/>
            <p:nvPr/>
          </p:nvSpPr>
          <p:spPr>
            <a:xfrm>
              <a:off x="8398478" y="3412252"/>
              <a:ext cx="205511" cy="20196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8D36BC26-508B-4E21-A057-F8C1C1CAFF81}"/>
                </a:ext>
              </a:extLst>
            </p:cNvPr>
            <p:cNvCxnSpPr>
              <a:stCxn id="5" idx="5"/>
            </p:cNvCxnSpPr>
            <p:nvPr/>
          </p:nvCxnSpPr>
          <p:spPr>
            <a:xfrm>
              <a:off x="8573892" y="3584643"/>
              <a:ext cx="98042" cy="1046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42846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8" y="1919526"/>
            <a:ext cx="4206737" cy="4494321"/>
          </a:xfrm>
        </p:spPr>
        <p:txBody>
          <a:bodyPr>
            <a:normAutofit lnSpcReduction="10000"/>
          </a:bodyPr>
          <a:lstStyle/>
          <a:p>
            <a:r>
              <a:rPr lang="en-US" sz="2200" dirty="0"/>
              <a:t>A lot of this can be achieved with some styling via style sheets!</a:t>
            </a:r>
          </a:p>
          <a:p>
            <a:r>
              <a:rPr lang="en-US" sz="2200" dirty="0"/>
              <a:t>If you haven’t watched all of those layout videos yet, you’re life will be better if you do!</a:t>
            </a:r>
          </a:p>
          <a:p>
            <a:r>
              <a:rPr lang="en-US" sz="2200" dirty="0"/>
              <a:t>Here, we’re setting the background of the </a:t>
            </a:r>
            <a:r>
              <a:rPr lang="en-US" sz="2200" dirty="0" err="1"/>
              <a:t>SearchBar</a:t>
            </a:r>
            <a:r>
              <a:rPr lang="en-US" sz="2200" dirty="0"/>
              <a:t> View to grey.</a:t>
            </a:r>
          </a:p>
          <a:p>
            <a:pPr lvl="1"/>
            <a:r>
              <a:rPr lang="en-US" sz="900" dirty="0"/>
              <a:t>Using hexadecimal color codes!</a:t>
            </a:r>
          </a:p>
        </p:txBody>
      </p:sp>
      <p:grpSp>
        <p:nvGrpSpPr>
          <p:cNvPr id="7" name="Group 6">
            <a:extLst>
              <a:ext uri="{FF2B5EF4-FFF2-40B4-BE49-F238E27FC236}">
                <a16:creationId xmlns:a16="http://schemas.microsoft.com/office/drawing/2014/main" id="{F9DA696C-51EB-45F4-BFE8-0CDE66C189DB}"/>
              </a:ext>
            </a:extLst>
          </p:cNvPr>
          <p:cNvGrpSpPr/>
          <p:nvPr/>
        </p:nvGrpSpPr>
        <p:grpSpPr>
          <a:xfrm>
            <a:off x="7708061" y="959062"/>
            <a:ext cx="2322457" cy="369332"/>
            <a:chOff x="8331931" y="3366086"/>
            <a:chExt cx="2322457" cy="369332"/>
          </a:xfrm>
        </p:grpSpPr>
        <p:sp>
          <p:nvSpPr>
            <p:cNvPr id="6" name="Rectangle: Rounded Corners 5">
              <a:extLst>
                <a:ext uri="{FF2B5EF4-FFF2-40B4-BE49-F238E27FC236}">
                  <a16:creationId xmlns:a16="http://schemas.microsoft.com/office/drawing/2014/main" id="{EDD811BD-D7A3-41D2-8FCC-A25B540F8B05}"/>
                </a:ext>
              </a:extLst>
            </p:cNvPr>
            <p:cNvSpPr/>
            <p:nvPr/>
          </p:nvSpPr>
          <p:spPr>
            <a:xfrm>
              <a:off x="8331931" y="3366086"/>
              <a:ext cx="2322457" cy="36933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extBox 3">
              <a:extLst>
                <a:ext uri="{FF2B5EF4-FFF2-40B4-BE49-F238E27FC236}">
                  <a16:creationId xmlns:a16="http://schemas.microsoft.com/office/drawing/2014/main" id="{A42C93F2-7345-482A-8C58-48C343F07A2B}"/>
                </a:ext>
              </a:extLst>
            </p:cNvPr>
            <p:cNvSpPr txBox="1"/>
            <p:nvPr/>
          </p:nvSpPr>
          <p:spPr>
            <a:xfrm>
              <a:off x="8690088" y="3412252"/>
              <a:ext cx="1072282" cy="276999"/>
            </a:xfrm>
            <a:prstGeom prst="rect">
              <a:avLst/>
            </a:prstGeom>
            <a:noFill/>
          </p:spPr>
          <p:txBody>
            <a:bodyPr wrap="square" rtlCol="0">
              <a:spAutoFit/>
            </a:bodyPr>
            <a:lstStyle/>
            <a:p>
              <a:r>
                <a:rPr lang="en-US" sz="1200" dirty="0">
                  <a:solidFill>
                    <a:schemeClr val="accent3">
                      <a:lumMod val="75000"/>
                    </a:schemeClr>
                  </a:solidFill>
                </a:rPr>
                <a:t>Search</a:t>
              </a:r>
            </a:p>
          </p:txBody>
        </p:sp>
        <p:grpSp>
          <p:nvGrpSpPr>
            <p:cNvPr id="9" name="Group 8">
              <a:extLst>
                <a:ext uri="{FF2B5EF4-FFF2-40B4-BE49-F238E27FC236}">
                  <a16:creationId xmlns:a16="http://schemas.microsoft.com/office/drawing/2014/main" id="{D01E7DFA-DCC3-4C69-A936-5A09698FE564}"/>
                </a:ext>
              </a:extLst>
            </p:cNvPr>
            <p:cNvGrpSpPr/>
            <p:nvPr/>
          </p:nvGrpSpPr>
          <p:grpSpPr>
            <a:xfrm>
              <a:off x="8398478" y="3412252"/>
              <a:ext cx="273456" cy="276999"/>
              <a:chOff x="8331931" y="4565422"/>
              <a:chExt cx="476570" cy="506538"/>
            </a:xfrm>
          </p:grpSpPr>
          <p:sp>
            <p:nvSpPr>
              <p:cNvPr id="5" name="Oval 4">
                <a:extLst>
                  <a:ext uri="{FF2B5EF4-FFF2-40B4-BE49-F238E27FC236}">
                    <a16:creationId xmlns:a16="http://schemas.microsoft.com/office/drawing/2014/main" id="{9F044307-9246-48B9-95CB-06BA7148D1F9}"/>
                  </a:ext>
                </a:extLst>
              </p:cNvPr>
              <p:cNvSpPr/>
              <p:nvPr/>
            </p:nvSpPr>
            <p:spPr>
              <a:xfrm>
                <a:off x="8331931" y="4565422"/>
                <a:ext cx="358157" cy="36933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8D36BC26-508B-4E21-A057-F8C1C1CAFF81}"/>
                  </a:ext>
                </a:extLst>
              </p:cNvPr>
              <p:cNvCxnSpPr>
                <a:stCxn id="5" idx="5"/>
              </p:cNvCxnSpPr>
              <p:nvPr/>
            </p:nvCxnSpPr>
            <p:spPr>
              <a:xfrm>
                <a:off x="8637637" y="4880667"/>
                <a:ext cx="170864" cy="1912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1" name="Picture 10">
            <a:extLst>
              <a:ext uri="{FF2B5EF4-FFF2-40B4-BE49-F238E27FC236}">
                <a16:creationId xmlns:a16="http://schemas.microsoft.com/office/drawing/2014/main" id="{A3F7CD43-83FB-477B-94CC-2F9481AF410B}"/>
              </a:ext>
            </a:extLst>
          </p:cNvPr>
          <p:cNvPicPr>
            <a:picLocks noChangeAspect="1"/>
          </p:cNvPicPr>
          <p:nvPr/>
        </p:nvPicPr>
        <p:blipFill>
          <a:blip r:embed="rId3"/>
          <a:stretch>
            <a:fillRect/>
          </a:stretch>
        </p:blipFill>
        <p:spPr>
          <a:xfrm>
            <a:off x="5638463" y="1546951"/>
            <a:ext cx="6553537" cy="4553184"/>
          </a:xfrm>
          <a:prstGeom prst="rect">
            <a:avLst/>
          </a:prstGeom>
        </p:spPr>
      </p:pic>
      <p:sp>
        <p:nvSpPr>
          <p:cNvPr id="12" name="TextBox 11">
            <a:extLst>
              <a:ext uri="{FF2B5EF4-FFF2-40B4-BE49-F238E27FC236}">
                <a16:creationId xmlns:a16="http://schemas.microsoft.com/office/drawing/2014/main" id="{1D338BCF-FA38-4F3C-89AC-806D1EFD01B4}"/>
              </a:ext>
            </a:extLst>
          </p:cNvPr>
          <p:cNvSpPr txBox="1"/>
          <p:nvPr/>
        </p:nvSpPr>
        <p:spPr>
          <a:xfrm>
            <a:off x="8219886" y="6044515"/>
            <a:ext cx="2161511" cy="369332"/>
          </a:xfrm>
          <a:prstGeom prst="rect">
            <a:avLst/>
          </a:prstGeom>
          <a:noFill/>
        </p:spPr>
        <p:txBody>
          <a:bodyPr wrap="square" rtlCol="0">
            <a:spAutoFit/>
          </a:bodyPr>
          <a:lstStyle/>
          <a:p>
            <a:r>
              <a:rPr lang="en-US" i="1" dirty="0"/>
              <a:t>SearchBar.js</a:t>
            </a:r>
          </a:p>
        </p:txBody>
      </p:sp>
      <mc:AlternateContent xmlns:mc="http://schemas.openxmlformats.org/markup-compatibility/2006">
        <mc:Choice xmlns:p14="http://schemas.microsoft.com/office/powerpoint/2010/main" Requires="p14">
          <p:contentPart p14:bwMode="auto" r:id="rId4">
            <p14:nvContentPartPr>
              <p14:cNvPr id="16" name="Ink 15">
                <a:extLst>
                  <a:ext uri="{FF2B5EF4-FFF2-40B4-BE49-F238E27FC236}">
                    <a16:creationId xmlns:a16="http://schemas.microsoft.com/office/drawing/2014/main" id="{4E711592-C0FB-4B33-B9B1-5783785AE1FF}"/>
                  </a:ext>
                </a:extLst>
              </p14:cNvPr>
              <p14:cNvContentPartPr/>
              <p14:nvPr/>
            </p14:nvContentPartPr>
            <p14:xfrm>
              <a:off x="9406761" y="3124419"/>
              <a:ext cx="360" cy="360"/>
            </p14:xfrm>
          </p:contentPart>
        </mc:Choice>
        <mc:Fallback>
          <p:pic>
            <p:nvPicPr>
              <p:cNvPr id="16" name="Ink 15">
                <a:extLst>
                  <a:ext uri="{FF2B5EF4-FFF2-40B4-BE49-F238E27FC236}">
                    <a16:creationId xmlns:a16="http://schemas.microsoft.com/office/drawing/2014/main" id="{4E711592-C0FB-4B33-B9B1-5783785AE1FF}"/>
                  </a:ext>
                </a:extLst>
              </p:cNvPr>
              <p:cNvPicPr/>
              <p:nvPr/>
            </p:nvPicPr>
            <p:blipFill>
              <a:blip r:embed="rId5"/>
              <a:stretch>
                <a:fillRect/>
              </a:stretch>
            </p:blipFill>
            <p:spPr>
              <a:xfrm>
                <a:off x="9398121" y="3115419"/>
                <a:ext cx="18000" cy="18000"/>
              </a:xfrm>
              <a:prstGeom prst="rect">
                <a:avLst/>
              </a:prstGeom>
            </p:spPr>
          </p:pic>
        </mc:Fallback>
      </mc:AlternateContent>
    </p:spTree>
    <p:extLst>
      <p:ext uri="{BB962C8B-B14F-4D97-AF65-F5344CB8AC3E}">
        <p14:creationId xmlns:p14="http://schemas.microsoft.com/office/powerpoint/2010/main" val="645666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8" y="1919526"/>
            <a:ext cx="4206737" cy="4494321"/>
          </a:xfrm>
        </p:spPr>
        <p:txBody>
          <a:bodyPr>
            <a:normAutofit/>
          </a:bodyPr>
          <a:lstStyle/>
          <a:p>
            <a:r>
              <a:rPr lang="en-US" sz="2200" dirty="0"/>
              <a:t>And of course, to see it show up, we need to actually import the </a:t>
            </a:r>
            <a:r>
              <a:rPr lang="en-US" sz="2200" dirty="0" err="1"/>
              <a:t>SearchBar</a:t>
            </a:r>
            <a:r>
              <a:rPr lang="en-US" sz="2200" dirty="0"/>
              <a:t> into our main screen!</a:t>
            </a:r>
          </a:p>
          <a:p>
            <a:endParaRPr lang="en-US" sz="2200" dirty="0"/>
          </a:p>
          <a:p>
            <a:r>
              <a:rPr lang="en-US" sz="2200" dirty="0"/>
              <a:t>And make use of it!</a:t>
            </a:r>
            <a:endParaRPr lang="en-US" sz="900" dirty="0"/>
          </a:p>
        </p:txBody>
      </p:sp>
      <p:grpSp>
        <p:nvGrpSpPr>
          <p:cNvPr id="7" name="Group 6">
            <a:extLst>
              <a:ext uri="{FF2B5EF4-FFF2-40B4-BE49-F238E27FC236}">
                <a16:creationId xmlns:a16="http://schemas.microsoft.com/office/drawing/2014/main" id="{F9DA696C-51EB-45F4-BFE8-0CDE66C189DB}"/>
              </a:ext>
            </a:extLst>
          </p:cNvPr>
          <p:cNvGrpSpPr/>
          <p:nvPr/>
        </p:nvGrpSpPr>
        <p:grpSpPr>
          <a:xfrm>
            <a:off x="7708061" y="959062"/>
            <a:ext cx="2322457" cy="369332"/>
            <a:chOff x="8331931" y="3366086"/>
            <a:chExt cx="2322457" cy="369332"/>
          </a:xfrm>
        </p:grpSpPr>
        <p:sp>
          <p:nvSpPr>
            <p:cNvPr id="6" name="Rectangle: Rounded Corners 5">
              <a:extLst>
                <a:ext uri="{FF2B5EF4-FFF2-40B4-BE49-F238E27FC236}">
                  <a16:creationId xmlns:a16="http://schemas.microsoft.com/office/drawing/2014/main" id="{EDD811BD-D7A3-41D2-8FCC-A25B540F8B05}"/>
                </a:ext>
              </a:extLst>
            </p:cNvPr>
            <p:cNvSpPr/>
            <p:nvPr/>
          </p:nvSpPr>
          <p:spPr>
            <a:xfrm>
              <a:off x="8331931" y="3366086"/>
              <a:ext cx="2322457" cy="36933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extBox 3">
              <a:extLst>
                <a:ext uri="{FF2B5EF4-FFF2-40B4-BE49-F238E27FC236}">
                  <a16:creationId xmlns:a16="http://schemas.microsoft.com/office/drawing/2014/main" id="{A42C93F2-7345-482A-8C58-48C343F07A2B}"/>
                </a:ext>
              </a:extLst>
            </p:cNvPr>
            <p:cNvSpPr txBox="1"/>
            <p:nvPr/>
          </p:nvSpPr>
          <p:spPr>
            <a:xfrm>
              <a:off x="8690088" y="3412252"/>
              <a:ext cx="1072282" cy="276999"/>
            </a:xfrm>
            <a:prstGeom prst="rect">
              <a:avLst/>
            </a:prstGeom>
            <a:noFill/>
          </p:spPr>
          <p:txBody>
            <a:bodyPr wrap="square" rtlCol="0">
              <a:spAutoFit/>
            </a:bodyPr>
            <a:lstStyle/>
            <a:p>
              <a:r>
                <a:rPr lang="en-US" sz="1200" dirty="0">
                  <a:solidFill>
                    <a:schemeClr val="accent3">
                      <a:lumMod val="75000"/>
                    </a:schemeClr>
                  </a:solidFill>
                </a:rPr>
                <a:t>Search</a:t>
              </a:r>
            </a:p>
          </p:txBody>
        </p:sp>
        <p:grpSp>
          <p:nvGrpSpPr>
            <p:cNvPr id="9" name="Group 8">
              <a:extLst>
                <a:ext uri="{FF2B5EF4-FFF2-40B4-BE49-F238E27FC236}">
                  <a16:creationId xmlns:a16="http://schemas.microsoft.com/office/drawing/2014/main" id="{D01E7DFA-DCC3-4C69-A936-5A09698FE564}"/>
                </a:ext>
              </a:extLst>
            </p:cNvPr>
            <p:cNvGrpSpPr/>
            <p:nvPr/>
          </p:nvGrpSpPr>
          <p:grpSpPr>
            <a:xfrm>
              <a:off x="8398478" y="3412252"/>
              <a:ext cx="273456" cy="276999"/>
              <a:chOff x="8331931" y="4565422"/>
              <a:chExt cx="476570" cy="506538"/>
            </a:xfrm>
          </p:grpSpPr>
          <p:sp>
            <p:nvSpPr>
              <p:cNvPr id="5" name="Oval 4">
                <a:extLst>
                  <a:ext uri="{FF2B5EF4-FFF2-40B4-BE49-F238E27FC236}">
                    <a16:creationId xmlns:a16="http://schemas.microsoft.com/office/drawing/2014/main" id="{9F044307-9246-48B9-95CB-06BA7148D1F9}"/>
                  </a:ext>
                </a:extLst>
              </p:cNvPr>
              <p:cNvSpPr/>
              <p:nvPr/>
            </p:nvSpPr>
            <p:spPr>
              <a:xfrm>
                <a:off x="8331931" y="4565422"/>
                <a:ext cx="358157" cy="36933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8D36BC26-508B-4E21-A057-F8C1C1CAFF81}"/>
                  </a:ext>
                </a:extLst>
              </p:cNvPr>
              <p:cNvCxnSpPr>
                <a:stCxn id="5" idx="5"/>
              </p:cNvCxnSpPr>
              <p:nvPr/>
            </p:nvCxnSpPr>
            <p:spPr>
              <a:xfrm>
                <a:off x="8637637" y="4880667"/>
                <a:ext cx="170864" cy="1912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 name="TextBox 11">
            <a:extLst>
              <a:ext uri="{FF2B5EF4-FFF2-40B4-BE49-F238E27FC236}">
                <a16:creationId xmlns:a16="http://schemas.microsoft.com/office/drawing/2014/main" id="{1D338BCF-FA38-4F3C-89AC-806D1EFD01B4}"/>
              </a:ext>
            </a:extLst>
          </p:cNvPr>
          <p:cNvSpPr txBox="1"/>
          <p:nvPr/>
        </p:nvSpPr>
        <p:spPr>
          <a:xfrm>
            <a:off x="8219886" y="6044515"/>
            <a:ext cx="2161511" cy="369332"/>
          </a:xfrm>
          <a:prstGeom prst="rect">
            <a:avLst/>
          </a:prstGeom>
          <a:noFill/>
        </p:spPr>
        <p:txBody>
          <a:bodyPr wrap="square" rtlCol="0">
            <a:spAutoFit/>
          </a:bodyPr>
          <a:lstStyle/>
          <a:p>
            <a:r>
              <a:rPr lang="en-US" i="1" dirty="0"/>
              <a:t>SearchScreen.js</a:t>
            </a:r>
          </a:p>
        </p:txBody>
      </p:sp>
      <mc:AlternateContent xmlns:mc="http://schemas.openxmlformats.org/markup-compatibility/2006">
        <mc:Choice xmlns:p14="http://schemas.microsoft.com/office/powerpoint/2010/main" Requires="p14">
          <p:contentPart p14:bwMode="auto" r:id="rId3">
            <p14:nvContentPartPr>
              <p14:cNvPr id="16" name="Ink 15">
                <a:extLst>
                  <a:ext uri="{FF2B5EF4-FFF2-40B4-BE49-F238E27FC236}">
                    <a16:creationId xmlns:a16="http://schemas.microsoft.com/office/drawing/2014/main" id="{4E711592-C0FB-4B33-B9B1-5783785AE1FF}"/>
                  </a:ext>
                </a:extLst>
              </p14:cNvPr>
              <p14:cNvContentPartPr/>
              <p14:nvPr/>
            </p14:nvContentPartPr>
            <p14:xfrm>
              <a:off x="9406761" y="3124419"/>
              <a:ext cx="360" cy="360"/>
            </p14:xfrm>
          </p:contentPart>
        </mc:Choice>
        <mc:Fallback>
          <p:pic>
            <p:nvPicPr>
              <p:cNvPr id="16" name="Ink 15">
                <a:extLst>
                  <a:ext uri="{FF2B5EF4-FFF2-40B4-BE49-F238E27FC236}">
                    <a16:creationId xmlns:a16="http://schemas.microsoft.com/office/drawing/2014/main" id="{4E711592-C0FB-4B33-B9B1-5783785AE1FF}"/>
                  </a:ext>
                </a:extLst>
              </p:cNvPr>
              <p:cNvPicPr/>
              <p:nvPr/>
            </p:nvPicPr>
            <p:blipFill>
              <a:blip r:embed="rId4"/>
              <a:stretch>
                <a:fillRect/>
              </a:stretch>
            </p:blipFill>
            <p:spPr>
              <a:xfrm>
                <a:off x="9397761" y="3115419"/>
                <a:ext cx="18000" cy="18000"/>
              </a:xfrm>
              <a:prstGeom prst="rect">
                <a:avLst/>
              </a:prstGeom>
            </p:spPr>
          </p:pic>
        </mc:Fallback>
      </mc:AlternateContent>
      <p:pic>
        <p:nvPicPr>
          <p:cNvPr id="13" name="Picture 12">
            <a:extLst>
              <a:ext uri="{FF2B5EF4-FFF2-40B4-BE49-F238E27FC236}">
                <a16:creationId xmlns:a16="http://schemas.microsoft.com/office/drawing/2014/main" id="{28CC1990-22B6-48E3-9B82-B05FF393059B}"/>
              </a:ext>
            </a:extLst>
          </p:cNvPr>
          <p:cNvPicPr>
            <a:picLocks noChangeAspect="1"/>
          </p:cNvPicPr>
          <p:nvPr/>
        </p:nvPicPr>
        <p:blipFill>
          <a:blip r:embed="rId5"/>
          <a:stretch>
            <a:fillRect/>
          </a:stretch>
        </p:blipFill>
        <p:spPr>
          <a:xfrm>
            <a:off x="5592520" y="1728764"/>
            <a:ext cx="6553537" cy="4045158"/>
          </a:xfrm>
          <a:prstGeom prst="rect">
            <a:avLst/>
          </a:prstGeom>
        </p:spPr>
      </p:pic>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9EAA1ABA-7535-49EB-A10E-34DBB0BCC258}"/>
                  </a:ext>
                </a:extLst>
              </p14:cNvPr>
              <p14:cNvContentPartPr/>
              <p14:nvPr/>
            </p14:nvContentPartPr>
            <p14:xfrm>
              <a:off x="6282321" y="2538699"/>
              <a:ext cx="4676040" cy="47520"/>
            </p14:xfrm>
          </p:contentPart>
        </mc:Choice>
        <mc:Fallback>
          <p:pic>
            <p:nvPicPr>
              <p:cNvPr id="14" name="Ink 13">
                <a:extLst>
                  <a:ext uri="{FF2B5EF4-FFF2-40B4-BE49-F238E27FC236}">
                    <a16:creationId xmlns:a16="http://schemas.microsoft.com/office/drawing/2014/main" id="{9EAA1ABA-7535-49EB-A10E-34DBB0BCC258}"/>
                  </a:ext>
                </a:extLst>
              </p:cNvPr>
              <p:cNvPicPr/>
              <p:nvPr/>
            </p:nvPicPr>
            <p:blipFill>
              <a:blip r:embed="rId7"/>
              <a:stretch>
                <a:fillRect/>
              </a:stretch>
            </p:blipFill>
            <p:spPr>
              <a:xfrm>
                <a:off x="6273321" y="2530059"/>
                <a:ext cx="469368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 name="Ink 14">
                <a:extLst>
                  <a:ext uri="{FF2B5EF4-FFF2-40B4-BE49-F238E27FC236}">
                    <a16:creationId xmlns:a16="http://schemas.microsoft.com/office/drawing/2014/main" id="{F6E14CBB-9AF4-427A-972B-F8412FC67F82}"/>
                  </a:ext>
                </a:extLst>
              </p14:cNvPr>
              <p14:cNvContentPartPr/>
              <p14:nvPr/>
            </p14:nvContentPartPr>
            <p14:xfrm>
              <a:off x="979881" y="3242859"/>
              <a:ext cx="2624760" cy="360"/>
            </p14:xfrm>
          </p:contentPart>
        </mc:Choice>
        <mc:Fallback>
          <p:pic>
            <p:nvPicPr>
              <p:cNvPr id="15" name="Ink 14">
                <a:extLst>
                  <a:ext uri="{FF2B5EF4-FFF2-40B4-BE49-F238E27FC236}">
                    <a16:creationId xmlns:a16="http://schemas.microsoft.com/office/drawing/2014/main" id="{F6E14CBB-9AF4-427A-972B-F8412FC67F82}"/>
                  </a:ext>
                </a:extLst>
              </p:cNvPr>
              <p:cNvPicPr/>
              <p:nvPr/>
            </p:nvPicPr>
            <p:blipFill>
              <a:blip r:embed="rId9"/>
              <a:stretch>
                <a:fillRect/>
              </a:stretch>
            </p:blipFill>
            <p:spPr>
              <a:xfrm>
                <a:off x="971241" y="3234219"/>
                <a:ext cx="26424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7" name="Ink 16">
                <a:extLst>
                  <a:ext uri="{FF2B5EF4-FFF2-40B4-BE49-F238E27FC236}">
                    <a16:creationId xmlns:a16="http://schemas.microsoft.com/office/drawing/2014/main" id="{65A05FAA-6634-4753-A6E9-4372E590F376}"/>
                  </a:ext>
                </a:extLst>
              </p14:cNvPr>
              <p14:cNvContentPartPr/>
              <p14:nvPr/>
            </p14:nvContentPartPr>
            <p14:xfrm>
              <a:off x="1013001" y="4628859"/>
              <a:ext cx="2256120" cy="15480"/>
            </p14:xfrm>
          </p:contentPart>
        </mc:Choice>
        <mc:Fallback>
          <p:pic>
            <p:nvPicPr>
              <p:cNvPr id="17" name="Ink 16">
                <a:extLst>
                  <a:ext uri="{FF2B5EF4-FFF2-40B4-BE49-F238E27FC236}">
                    <a16:creationId xmlns:a16="http://schemas.microsoft.com/office/drawing/2014/main" id="{65A05FAA-6634-4753-A6E9-4372E590F376}"/>
                  </a:ext>
                </a:extLst>
              </p:cNvPr>
              <p:cNvPicPr/>
              <p:nvPr/>
            </p:nvPicPr>
            <p:blipFill>
              <a:blip r:embed="rId11"/>
              <a:stretch>
                <a:fillRect/>
              </a:stretch>
            </p:blipFill>
            <p:spPr>
              <a:xfrm>
                <a:off x="1004001" y="4620219"/>
                <a:ext cx="22737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 name="Ink 17">
                <a:extLst>
                  <a:ext uri="{FF2B5EF4-FFF2-40B4-BE49-F238E27FC236}">
                    <a16:creationId xmlns:a16="http://schemas.microsoft.com/office/drawing/2014/main" id="{55765C17-6ADE-4753-A8F6-C7EB90BBD00C}"/>
                  </a:ext>
                </a:extLst>
              </p14:cNvPr>
              <p14:cNvContentPartPr/>
              <p14:nvPr/>
            </p14:nvContentPartPr>
            <p14:xfrm>
              <a:off x="7064961" y="3808779"/>
              <a:ext cx="1455840" cy="360"/>
            </p14:xfrm>
          </p:contentPart>
        </mc:Choice>
        <mc:Fallback>
          <p:pic>
            <p:nvPicPr>
              <p:cNvPr id="18" name="Ink 17">
                <a:extLst>
                  <a:ext uri="{FF2B5EF4-FFF2-40B4-BE49-F238E27FC236}">
                    <a16:creationId xmlns:a16="http://schemas.microsoft.com/office/drawing/2014/main" id="{55765C17-6ADE-4753-A8F6-C7EB90BBD00C}"/>
                  </a:ext>
                </a:extLst>
              </p:cNvPr>
              <p:cNvPicPr/>
              <p:nvPr/>
            </p:nvPicPr>
            <p:blipFill>
              <a:blip r:embed="rId13"/>
              <a:stretch>
                <a:fillRect/>
              </a:stretch>
            </p:blipFill>
            <p:spPr>
              <a:xfrm>
                <a:off x="7056321" y="3799779"/>
                <a:ext cx="1473480" cy="18000"/>
              </a:xfrm>
              <a:prstGeom prst="rect">
                <a:avLst/>
              </a:prstGeom>
            </p:spPr>
          </p:pic>
        </mc:Fallback>
      </mc:AlternateContent>
    </p:spTree>
    <p:extLst>
      <p:ext uri="{BB962C8B-B14F-4D97-AF65-F5344CB8AC3E}">
        <p14:creationId xmlns:p14="http://schemas.microsoft.com/office/powerpoint/2010/main" val="6100537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8" y="1919526"/>
            <a:ext cx="4206737" cy="4494321"/>
          </a:xfrm>
        </p:spPr>
        <p:txBody>
          <a:bodyPr>
            <a:normAutofit/>
          </a:bodyPr>
          <a:lstStyle/>
          <a:p>
            <a:r>
              <a:rPr lang="en-US" sz="2200" dirty="0"/>
              <a:t>They grey color that we picked is VERY light, and hard to see.</a:t>
            </a:r>
          </a:p>
          <a:p>
            <a:r>
              <a:rPr lang="en-US" sz="2200" dirty="0"/>
              <a:t>So I think I’m going to change mine to #cccccc </a:t>
            </a:r>
          </a:p>
          <a:p>
            <a:r>
              <a:rPr lang="en-US" sz="2200" dirty="0"/>
              <a:t>But you can change yours to whatever!</a:t>
            </a:r>
          </a:p>
        </p:txBody>
      </p:sp>
      <p:grpSp>
        <p:nvGrpSpPr>
          <p:cNvPr id="7" name="Group 6">
            <a:extLst>
              <a:ext uri="{FF2B5EF4-FFF2-40B4-BE49-F238E27FC236}">
                <a16:creationId xmlns:a16="http://schemas.microsoft.com/office/drawing/2014/main" id="{F9DA696C-51EB-45F4-BFE8-0CDE66C189DB}"/>
              </a:ext>
            </a:extLst>
          </p:cNvPr>
          <p:cNvGrpSpPr/>
          <p:nvPr/>
        </p:nvGrpSpPr>
        <p:grpSpPr>
          <a:xfrm>
            <a:off x="7708061" y="959062"/>
            <a:ext cx="2322457" cy="369332"/>
            <a:chOff x="8331931" y="3366086"/>
            <a:chExt cx="2322457" cy="369332"/>
          </a:xfrm>
        </p:grpSpPr>
        <p:sp>
          <p:nvSpPr>
            <p:cNvPr id="6" name="Rectangle: Rounded Corners 5">
              <a:extLst>
                <a:ext uri="{FF2B5EF4-FFF2-40B4-BE49-F238E27FC236}">
                  <a16:creationId xmlns:a16="http://schemas.microsoft.com/office/drawing/2014/main" id="{EDD811BD-D7A3-41D2-8FCC-A25B540F8B05}"/>
                </a:ext>
              </a:extLst>
            </p:cNvPr>
            <p:cNvSpPr/>
            <p:nvPr/>
          </p:nvSpPr>
          <p:spPr>
            <a:xfrm>
              <a:off x="8331931" y="3366086"/>
              <a:ext cx="2322457" cy="36933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extBox 3">
              <a:extLst>
                <a:ext uri="{FF2B5EF4-FFF2-40B4-BE49-F238E27FC236}">
                  <a16:creationId xmlns:a16="http://schemas.microsoft.com/office/drawing/2014/main" id="{A42C93F2-7345-482A-8C58-48C343F07A2B}"/>
                </a:ext>
              </a:extLst>
            </p:cNvPr>
            <p:cNvSpPr txBox="1"/>
            <p:nvPr/>
          </p:nvSpPr>
          <p:spPr>
            <a:xfrm>
              <a:off x="8690088" y="3412252"/>
              <a:ext cx="1072282" cy="276999"/>
            </a:xfrm>
            <a:prstGeom prst="rect">
              <a:avLst/>
            </a:prstGeom>
            <a:noFill/>
          </p:spPr>
          <p:txBody>
            <a:bodyPr wrap="square" rtlCol="0">
              <a:spAutoFit/>
            </a:bodyPr>
            <a:lstStyle/>
            <a:p>
              <a:r>
                <a:rPr lang="en-US" sz="1200" dirty="0">
                  <a:solidFill>
                    <a:schemeClr val="accent3">
                      <a:lumMod val="75000"/>
                    </a:schemeClr>
                  </a:solidFill>
                </a:rPr>
                <a:t>Search</a:t>
              </a:r>
            </a:p>
          </p:txBody>
        </p:sp>
        <p:grpSp>
          <p:nvGrpSpPr>
            <p:cNvPr id="9" name="Group 8">
              <a:extLst>
                <a:ext uri="{FF2B5EF4-FFF2-40B4-BE49-F238E27FC236}">
                  <a16:creationId xmlns:a16="http://schemas.microsoft.com/office/drawing/2014/main" id="{D01E7DFA-DCC3-4C69-A936-5A09698FE564}"/>
                </a:ext>
              </a:extLst>
            </p:cNvPr>
            <p:cNvGrpSpPr/>
            <p:nvPr/>
          </p:nvGrpSpPr>
          <p:grpSpPr>
            <a:xfrm>
              <a:off x="8398478" y="3412252"/>
              <a:ext cx="273456" cy="276999"/>
              <a:chOff x="8331931" y="4565422"/>
              <a:chExt cx="476570" cy="506538"/>
            </a:xfrm>
          </p:grpSpPr>
          <p:sp>
            <p:nvSpPr>
              <p:cNvPr id="5" name="Oval 4">
                <a:extLst>
                  <a:ext uri="{FF2B5EF4-FFF2-40B4-BE49-F238E27FC236}">
                    <a16:creationId xmlns:a16="http://schemas.microsoft.com/office/drawing/2014/main" id="{9F044307-9246-48B9-95CB-06BA7148D1F9}"/>
                  </a:ext>
                </a:extLst>
              </p:cNvPr>
              <p:cNvSpPr/>
              <p:nvPr/>
            </p:nvSpPr>
            <p:spPr>
              <a:xfrm>
                <a:off x="8331931" y="4565422"/>
                <a:ext cx="358157" cy="36933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8D36BC26-508B-4E21-A057-F8C1C1CAFF81}"/>
                  </a:ext>
                </a:extLst>
              </p:cNvPr>
              <p:cNvCxnSpPr>
                <a:stCxn id="5" idx="5"/>
              </p:cNvCxnSpPr>
              <p:nvPr/>
            </p:nvCxnSpPr>
            <p:spPr>
              <a:xfrm>
                <a:off x="8637637" y="4880667"/>
                <a:ext cx="170864" cy="1912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 name="TextBox 11">
            <a:extLst>
              <a:ext uri="{FF2B5EF4-FFF2-40B4-BE49-F238E27FC236}">
                <a16:creationId xmlns:a16="http://schemas.microsoft.com/office/drawing/2014/main" id="{1D338BCF-FA38-4F3C-89AC-806D1EFD01B4}"/>
              </a:ext>
            </a:extLst>
          </p:cNvPr>
          <p:cNvSpPr txBox="1"/>
          <p:nvPr/>
        </p:nvSpPr>
        <p:spPr>
          <a:xfrm>
            <a:off x="8219886" y="6044515"/>
            <a:ext cx="2161511" cy="369332"/>
          </a:xfrm>
          <a:prstGeom prst="rect">
            <a:avLst/>
          </a:prstGeom>
          <a:noFill/>
        </p:spPr>
        <p:txBody>
          <a:bodyPr wrap="square" rtlCol="0">
            <a:spAutoFit/>
          </a:bodyPr>
          <a:lstStyle/>
          <a:p>
            <a:r>
              <a:rPr lang="en-US" i="1" dirty="0"/>
              <a:t>SearchBar.js</a:t>
            </a:r>
          </a:p>
        </p:txBody>
      </p:sp>
      <mc:AlternateContent xmlns:mc="http://schemas.openxmlformats.org/markup-compatibility/2006">
        <mc:Choice xmlns:p14="http://schemas.microsoft.com/office/powerpoint/2010/main" Requires="p14">
          <p:contentPart p14:bwMode="auto" r:id="rId3">
            <p14:nvContentPartPr>
              <p14:cNvPr id="16" name="Ink 15">
                <a:extLst>
                  <a:ext uri="{FF2B5EF4-FFF2-40B4-BE49-F238E27FC236}">
                    <a16:creationId xmlns:a16="http://schemas.microsoft.com/office/drawing/2014/main" id="{4E711592-C0FB-4B33-B9B1-5783785AE1FF}"/>
                  </a:ext>
                </a:extLst>
              </p14:cNvPr>
              <p14:cNvContentPartPr/>
              <p14:nvPr/>
            </p14:nvContentPartPr>
            <p14:xfrm>
              <a:off x="9406761" y="3124419"/>
              <a:ext cx="360" cy="360"/>
            </p14:xfrm>
          </p:contentPart>
        </mc:Choice>
        <mc:Fallback>
          <p:pic>
            <p:nvPicPr>
              <p:cNvPr id="16" name="Ink 15">
                <a:extLst>
                  <a:ext uri="{FF2B5EF4-FFF2-40B4-BE49-F238E27FC236}">
                    <a16:creationId xmlns:a16="http://schemas.microsoft.com/office/drawing/2014/main" id="{4E711592-C0FB-4B33-B9B1-5783785AE1FF}"/>
                  </a:ext>
                </a:extLst>
              </p:cNvPr>
              <p:cNvPicPr/>
              <p:nvPr/>
            </p:nvPicPr>
            <p:blipFill>
              <a:blip r:embed="rId4"/>
              <a:stretch>
                <a:fillRect/>
              </a:stretch>
            </p:blipFill>
            <p:spPr>
              <a:xfrm>
                <a:off x="9397761" y="3115419"/>
                <a:ext cx="18000" cy="18000"/>
              </a:xfrm>
              <a:prstGeom prst="rect">
                <a:avLst/>
              </a:prstGeom>
            </p:spPr>
          </p:pic>
        </mc:Fallback>
      </mc:AlternateContent>
      <p:pic>
        <p:nvPicPr>
          <p:cNvPr id="11" name="Picture 10">
            <a:extLst>
              <a:ext uri="{FF2B5EF4-FFF2-40B4-BE49-F238E27FC236}">
                <a16:creationId xmlns:a16="http://schemas.microsoft.com/office/drawing/2014/main" id="{DCAC3B63-F867-48A8-9F80-196827B546EA}"/>
              </a:ext>
            </a:extLst>
          </p:cNvPr>
          <p:cNvPicPr>
            <a:picLocks noChangeAspect="1"/>
          </p:cNvPicPr>
          <p:nvPr/>
        </p:nvPicPr>
        <p:blipFill>
          <a:blip r:embed="rId5"/>
          <a:stretch>
            <a:fillRect/>
          </a:stretch>
        </p:blipFill>
        <p:spPr>
          <a:xfrm>
            <a:off x="7035164" y="0"/>
            <a:ext cx="3871207" cy="6858000"/>
          </a:xfrm>
          <a:prstGeom prst="rect">
            <a:avLst/>
          </a:prstGeom>
        </p:spPr>
      </p:pic>
    </p:spTree>
    <p:extLst>
      <p:ext uri="{BB962C8B-B14F-4D97-AF65-F5344CB8AC3E}">
        <p14:creationId xmlns:p14="http://schemas.microsoft.com/office/powerpoint/2010/main" val="21542504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8" y="1919526"/>
            <a:ext cx="1809657" cy="4494321"/>
          </a:xfrm>
        </p:spPr>
        <p:txBody>
          <a:bodyPr>
            <a:normAutofit/>
          </a:bodyPr>
          <a:lstStyle/>
          <a:p>
            <a:r>
              <a:rPr lang="en-US" sz="2200" dirty="0"/>
              <a:t>We also gave it a set height…</a:t>
            </a:r>
          </a:p>
          <a:p>
            <a:r>
              <a:rPr lang="en-US" sz="2200" dirty="0"/>
              <a:t>Some horizontal margin…</a:t>
            </a:r>
          </a:p>
          <a:p>
            <a:r>
              <a:rPr lang="en-US" sz="2200" dirty="0"/>
              <a:t>And the curved corners!</a:t>
            </a:r>
          </a:p>
        </p:txBody>
      </p:sp>
      <p:sp>
        <p:nvSpPr>
          <p:cNvPr id="12" name="TextBox 11">
            <a:extLst>
              <a:ext uri="{FF2B5EF4-FFF2-40B4-BE49-F238E27FC236}">
                <a16:creationId xmlns:a16="http://schemas.microsoft.com/office/drawing/2014/main" id="{1D338BCF-FA38-4F3C-89AC-806D1EFD01B4}"/>
              </a:ext>
            </a:extLst>
          </p:cNvPr>
          <p:cNvSpPr txBox="1"/>
          <p:nvPr/>
        </p:nvSpPr>
        <p:spPr>
          <a:xfrm>
            <a:off x="8673797" y="5754232"/>
            <a:ext cx="2161511" cy="369332"/>
          </a:xfrm>
          <a:prstGeom prst="rect">
            <a:avLst/>
          </a:prstGeom>
          <a:noFill/>
        </p:spPr>
        <p:txBody>
          <a:bodyPr wrap="square" rtlCol="0">
            <a:spAutoFit/>
          </a:bodyPr>
          <a:lstStyle/>
          <a:p>
            <a:r>
              <a:rPr lang="en-US" i="1" dirty="0"/>
              <a:t>SearchBar.js</a:t>
            </a:r>
          </a:p>
        </p:txBody>
      </p:sp>
      <mc:AlternateContent xmlns:mc="http://schemas.openxmlformats.org/markup-compatibility/2006">
        <mc:Choice xmlns:p14="http://schemas.microsoft.com/office/powerpoint/2010/main" Requires="p14">
          <p:contentPart p14:bwMode="auto" r:id="rId3">
            <p14:nvContentPartPr>
              <p14:cNvPr id="16" name="Ink 15">
                <a:extLst>
                  <a:ext uri="{FF2B5EF4-FFF2-40B4-BE49-F238E27FC236}">
                    <a16:creationId xmlns:a16="http://schemas.microsoft.com/office/drawing/2014/main" id="{4E711592-C0FB-4B33-B9B1-5783785AE1FF}"/>
                  </a:ext>
                </a:extLst>
              </p14:cNvPr>
              <p14:cNvContentPartPr/>
              <p14:nvPr/>
            </p14:nvContentPartPr>
            <p14:xfrm>
              <a:off x="9406761" y="3124419"/>
              <a:ext cx="360" cy="360"/>
            </p14:xfrm>
          </p:contentPart>
        </mc:Choice>
        <mc:Fallback>
          <p:pic>
            <p:nvPicPr>
              <p:cNvPr id="16" name="Ink 15">
                <a:extLst>
                  <a:ext uri="{FF2B5EF4-FFF2-40B4-BE49-F238E27FC236}">
                    <a16:creationId xmlns:a16="http://schemas.microsoft.com/office/drawing/2014/main" id="{4E711592-C0FB-4B33-B9B1-5783785AE1FF}"/>
                  </a:ext>
                </a:extLst>
              </p:cNvPr>
              <p:cNvPicPr/>
              <p:nvPr/>
            </p:nvPicPr>
            <p:blipFill>
              <a:blip r:embed="rId4"/>
              <a:stretch>
                <a:fillRect/>
              </a:stretch>
            </p:blipFill>
            <p:spPr>
              <a:xfrm>
                <a:off x="9397761" y="3115419"/>
                <a:ext cx="18000" cy="18000"/>
              </a:xfrm>
              <a:prstGeom prst="rect">
                <a:avLst/>
              </a:prstGeom>
            </p:spPr>
          </p:pic>
        </mc:Fallback>
      </mc:AlternateContent>
      <p:pic>
        <p:nvPicPr>
          <p:cNvPr id="13" name="Picture 12">
            <a:extLst>
              <a:ext uri="{FF2B5EF4-FFF2-40B4-BE49-F238E27FC236}">
                <a16:creationId xmlns:a16="http://schemas.microsoft.com/office/drawing/2014/main" id="{4855E091-7A73-4F10-852F-9352C47BA0E5}"/>
              </a:ext>
            </a:extLst>
          </p:cNvPr>
          <p:cNvPicPr>
            <a:picLocks noChangeAspect="1"/>
          </p:cNvPicPr>
          <p:nvPr/>
        </p:nvPicPr>
        <p:blipFill>
          <a:blip r:embed="rId5"/>
          <a:stretch>
            <a:fillRect/>
          </a:stretch>
        </p:blipFill>
        <p:spPr>
          <a:xfrm>
            <a:off x="6430803" y="1071125"/>
            <a:ext cx="5739676" cy="4715750"/>
          </a:xfrm>
          <a:prstGeom prst="rect">
            <a:avLst/>
          </a:prstGeom>
        </p:spPr>
      </p:pic>
      <p:pic>
        <p:nvPicPr>
          <p:cNvPr id="15" name="Picture 14">
            <a:extLst>
              <a:ext uri="{FF2B5EF4-FFF2-40B4-BE49-F238E27FC236}">
                <a16:creationId xmlns:a16="http://schemas.microsoft.com/office/drawing/2014/main" id="{9C863AD6-F193-4609-9A39-22A5CE7DFE7F}"/>
              </a:ext>
            </a:extLst>
          </p:cNvPr>
          <p:cNvPicPr>
            <a:picLocks noChangeAspect="1"/>
          </p:cNvPicPr>
          <p:nvPr/>
        </p:nvPicPr>
        <p:blipFill>
          <a:blip r:embed="rId6"/>
          <a:stretch>
            <a:fillRect/>
          </a:stretch>
        </p:blipFill>
        <p:spPr>
          <a:xfrm>
            <a:off x="2530156" y="0"/>
            <a:ext cx="3900647" cy="6858000"/>
          </a:xfrm>
          <a:prstGeom prst="rect">
            <a:avLst/>
          </a:prstGeom>
        </p:spPr>
      </p:pic>
      <mc:AlternateContent xmlns:mc="http://schemas.openxmlformats.org/markup-compatibility/2006">
        <mc:Choice xmlns:p14="http://schemas.microsoft.com/office/powerpoint/2010/main" Requires="p14">
          <p:contentPart p14:bwMode="auto" r:id="rId7">
            <p14:nvContentPartPr>
              <p14:cNvPr id="17" name="Ink 16">
                <a:extLst>
                  <a:ext uri="{FF2B5EF4-FFF2-40B4-BE49-F238E27FC236}">
                    <a16:creationId xmlns:a16="http://schemas.microsoft.com/office/drawing/2014/main" id="{90711D4B-55EF-4350-B688-7B63C28521AD}"/>
                  </a:ext>
                </a:extLst>
              </p14:cNvPr>
              <p14:cNvContentPartPr/>
              <p14:nvPr/>
            </p14:nvContentPartPr>
            <p14:xfrm>
              <a:off x="960441" y="3433299"/>
              <a:ext cx="850680" cy="73440"/>
            </p14:xfrm>
          </p:contentPart>
        </mc:Choice>
        <mc:Fallback>
          <p:pic>
            <p:nvPicPr>
              <p:cNvPr id="17" name="Ink 16">
                <a:extLst>
                  <a:ext uri="{FF2B5EF4-FFF2-40B4-BE49-F238E27FC236}">
                    <a16:creationId xmlns:a16="http://schemas.microsoft.com/office/drawing/2014/main" id="{90711D4B-55EF-4350-B688-7B63C28521AD}"/>
                  </a:ext>
                </a:extLst>
              </p:cNvPr>
              <p:cNvPicPr/>
              <p:nvPr/>
            </p:nvPicPr>
            <p:blipFill>
              <a:blip r:embed="rId8"/>
              <a:stretch>
                <a:fillRect/>
              </a:stretch>
            </p:blipFill>
            <p:spPr>
              <a:xfrm>
                <a:off x="951441" y="3424659"/>
                <a:ext cx="86832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8" name="Ink 17">
                <a:extLst>
                  <a:ext uri="{FF2B5EF4-FFF2-40B4-BE49-F238E27FC236}">
                    <a16:creationId xmlns:a16="http://schemas.microsoft.com/office/drawing/2014/main" id="{569B3A57-F277-4179-8F42-66571866468A}"/>
                  </a:ext>
                </a:extLst>
              </p14:cNvPr>
              <p14:cNvContentPartPr/>
              <p14:nvPr/>
            </p14:nvContentPartPr>
            <p14:xfrm>
              <a:off x="6328041" y="909339"/>
              <a:ext cx="34200" cy="402120"/>
            </p14:xfrm>
          </p:contentPart>
        </mc:Choice>
        <mc:Fallback>
          <p:pic>
            <p:nvPicPr>
              <p:cNvPr id="18" name="Ink 17">
                <a:extLst>
                  <a:ext uri="{FF2B5EF4-FFF2-40B4-BE49-F238E27FC236}">
                    <a16:creationId xmlns:a16="http://schemas.microsoft.com/office/drawing/2014/main" id="{569B3A57-F277-4179-8F42-66571866468A}"/>
                  </a:ext>
                </a:extLst>
              </p:cNvPr>
              <p:cNvPicPr/>
              <p:nvPr/>
            </p:nvPicPr>
            <p:blipFill>
              <a:blip r:embed="rId10"/>
              <a:stretch>
                <a:fillRect/>
              </a:stretch>
            </p:blipFill>
            <p:spPr>
              <a:xfrm>
                <a:off x="6319041" y="900339"/>
                <a:ext cx="5184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9" name="Ink 18">
                <a:extLst>
                  <a:ext uri="{FF2B5EF4-FFF2-40B4-BE49-F238E27FC236}">
                    <a16:creationId xmlns:a16="http://schemas.microsoft.com/office/drawing/2014/main" id="{EB9FD882-D8B7-406C-AFCE-8FC68A18C712}"/>
                  </a:ext>
                </a:extLst>
              </p14:cNvPr>
              <p14:cNvContentPartPr/>
              <p14:nvPr/>
            </p14:nvContentPartPr>
            <p14:xfrm>
              <a:off x="7755801" y="4262379"/>
              <a:ext cx="991080" cy="20880"/>
            </p14:xfrm>
          </p:contentPart>
        </mc:Choice>
        <mc:Fallback>
          <p:pic>
            <p:nvPicPr>
              <p:cNvPr id="19" name="Ink 18">
                <a:extLst>
                  <a:ext uri="{FF2B5EF4-FFF2-40B4-BE49-F238E27FC236}">
                    <a16:creationId xmlns:a16="http://schemas.microsoft.com/office/drawing/2014/main" id="{EB9FD882-D8B7-406C-AFCE-8FC68A18C712}"/>
                  </a:ext>
                </a:extLst>
              </p:cNvPr>
              <p:cNvPicPr/>
              <p:nvPr/>
            </p:nvPicPr>
            <p:blipFill>
              <a:blip r:embed="rId12"/>
              <a:stretch>
                <a:fillRect/>
              </a:stretch>
            </p:blipFill>
            <p:spPr>
              <a:xfrm>
                <a:off x="7747161" y="4253739"/>
                <a:ext cx="10087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0" name="Ink 19">
                <a:extLst>
                  <a:ext uri="{FF2B5EF4-FFF2-40B4-BE49-F238E27FC236}">
                    <a16:creationId xmlns:a16="http://schemas.microsoft.com/office/drawing/2014/main" id="{D39756FE-7F18-4BAD-AE2C-7DB2C77ABBFA}"/>
                  </a:ext>
                </a:extLst>
              </p14:cNvPr>
              <p14:cNvContentPartPr/>
              <p14:nvPr/>
            </p14:nvContentPartPr>
            <p14:xfrm>
              <a:off x="1019481" y="5880939"/>
              <a:ext cx="872640" cy="360"/>
            </p14:xfrm>
          </p:contentPart>
        </mc:Choice>
        <mc:Fallback>
          <p:pic>
            <p:nvPicPr>
              <p:cNvPr id="20" name="Ink 19">
                <a:extLst>
                  <a:ext uri="{FF2B5EF4-FFF2-40B4-BE49-F238E27FC236}">
                    <a16:creationId xmlns:a16="http://schemas.microsoft.com/office/drawing/2014/main" id="{D39756FE-7F18-4BAD-AE2C-7DB2C77ABBFA}"/>
                  </a:ext>
                </a:extLst>
              </p:cNvPr>
              <p:cNvPicPr/>
              <p:nvPr/>
            </p:nvPicPr>
            <p:blipFill>
              <a:blip r:embed="rId14"/>
              <a:stretch>
                <a:fillRect/>
              </a:stretch>
            </p:blipFill>
            <p:spPr>
              <a:xfrm>
                <a:off x="1010841" y="5871939"/>
                <a:ext cx="8902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1" name="Ink 20">
                <a:extLst>
                  <a:ext uri="{FF2B5EF4-FFF2-40B4-BE49-F238E27FC236}">
                    <a16:creationId xmlns:a16="http://schemas.microsoft.com/office/drawing/2014/main" id="{1B7B0540-6D64-4C32-BCA5-B6A731649002}"/>
                  </a:ext>
                </a:extLst>
              </p14:cNvPr>
              <p14:cNvContentPartPr/>
              <p14:nvPr/>
            </p14:nvContentPartPr>
            <p14:xfrm>
              <a:off x="881241" y="6198459"/>
              <a:ext cx="1246320" cy="169560"/>
            </p14:xfrm>
          </p:contentPart>
        </mc:Choice>
        <mc:Fallback>
          <p:pic>
            <p:nvPicPr>
              <p:cNvPr id="21" name="Ink 20">
                <a:extLst>
                  <a:ext uri="{FF2B5EF4-FFF2-40B4-BE49-F238E27FC236}">
                    <a16:creationId xmlns:a16="http://schemas.microsoft.com/office/drawing/2014/main" id="{1B7B0540-6D64-4C32-BCA5-B6A731649002}"/>
                  </a:ext>
                </a:extLst>
              </p:cNvPr>
              <p:cNvPicPr/>
              <p:nvPr/>
            </p:nvPicPr>
            <p:blipFill>
              <a:blip r:embed="rId16"/>
              <a:stretch>
                <a:fillRect/>
              </a:stretch>
            </p:blipFill>
            <p:spPr>
              <a:xfrm>
                <a:off x="872241" y="6189459"/>
                <a:ext cx="126396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2" name="Ink 21">
                <a:extLst>
                  <a:ext uri="{FF2B5EF4-FFF2-40B4-BE49-F238E27FC236}">
                    <a16:creationId xmlns:a16="http://schemas.microsoft.com/office/drawing/2014/main" id="{D6518740-D18F-4D7E-B43C-763360C96356}"/>
                  </a:ext>
                </a:extLst>
              </p14:cNvPr>
              <p14:cNvContentPartPr/>
              <p14:nvPr/>
            </p14:nvContentPartPr>
            <p14:xfrm>
              <a:off x="7808361" y="4511499"/>
              <a:ext cx="1496160" cy="34200"/>
            </p14:xfrm>
          </p:contentPart>
        </mc:Choice>
        <mc:Fallback>
          <p:pic>
            <p:nvPicPr>
              <p:cNvPr id="22" name="Ink 21">
                <a:extLst>
                  <a:ext uri="{FF2B5EF4-FFF2-40B4-BE49-F238E27FC236}">
                    <a16:creationId xmlns:a16="http://schemas.microsoft.com/office/drawing/2014/main" id="{D6518740-D18F-4D7E-B43C-763360C96356}"/>
                  </a:ext>
                </a:extLst>
              </p:cNvPr>
              <p:cNvPicPr/>
              <p:nvPr/>
            </p:nvPicPr>
            <p:blipFill>
              <a:blip r:embed="rId18"/>
              <a:stretch>
                <a:fillRect/>
              </a:stretch>
            </p:blipFill>
            <p:spPr>
              <a:xfrm>
                <a:off x="7799721" y="4502859"/>
                <a:ext cx="151380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3" name="Ink 22">
                <a:extLst>
                  <a:ext uri="{FF2B5EF4-FFF2-40B4-BE49-F238E27FC236}">
                    <a16:creationId xmlns:a16="http://schemas.microsoft.com/office/drawing/2014/main" id="{AD492384-D0BE-4004-8FD2-F45A2A300FDA}"/>
                  </a:ext>
                </a:extLst>
              </p14:cNvPr>
              <p14:cNvContentPartPr/>
              <p14:nvPr/>
            </p14:nvContentPartPr>
            <p14:xfrm>
              <a:off x="2743161" y="882339"/>
              <a:ext cx="79920" cy="71280"/>
            </p14:xfrm>
          </p:contentPart>
        </mc:Choice>
        <mc:Fallback>
          <p:pic>
            <p:nvPicPr>
              <p:cNvPr id="23" name="Ink 22">
                <a:extLst>
                  <a:ext uri="{FF2B5EF4-FFF2-40B4-BE49-F238E27FC236}">
                    <a16:creationId xmlns:a16="http://schemas.microsoft.com/office/drawing/2014/main" id="{AD492384-D0BE-4004-8FD2-F45A2A300FDA}"/>
                  </a:ext>
                </a:extLst>
              </p:cNvPr>
              <p:cNvPicPr/>
              <p:nvPr/>
            </p:nvPicPr>
            <p:blipFill>
              <a:blip r:embed="rId20"/>
              <a:stretch>
                <a:fillRect/>
              </a:stretch>
            </p:blipFill>
            <p:spPr>
              <a:xfrm>
                <a:off x="2734161" y="873699"/>
                <a:ext cx="9756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4" name="Ink 23">
                <a:extLst>
                  <a:ext uri="{FF2B5EF4-FFF2-40B4-BE49-F238E27FC236}">
                    <a16:creationId xmlns:a16="http://schemas.microsoft.com/office/drawing/2014/main" id="{7811E529-186E-40C9-B6BC-59DDCCA921EE}"/>
                  </a:ext>
                </a:extLst>
              </p14:cNvPr>
              <p14:cNvContentPartPr/>
              <p14:nvPr/>
            </p14:nvContentPartPr>
            <p14:xfrm>
              <a:off x="2729841" y="1252779"/>
              <a:ext cx="133200" cy="37080"/>
            </p14:xfrm>
          </p:contentPart>
        </mc:Choice>
        <mc:Fallback>
          <p:pic>
            <p:nvPicPr>
              <p:cNvPr id="24" name="Ink 23">
                <a:extLst>
                  <a:ext uri="{FF2B5EF4-FFF2-40B4-BE49-F238E27FC236}">
                    <a16:creationId xmlns:a16="http://schemas.microsoft.com/office/drawing/2014/main" id="{7811E529-186E-40C9-B6BC-59DDCCA921EE}"/>
                  </a:ext>
                </a:extLst>
              </p:cNvPr>
              <p:cNvPicPr/>
              <p:nvPr/>
            </p:nvPicPr>
            <p:blipFill>
              <a:blip r:embed="rId22"/>
              <a:stretch>
                <a:fillRect/>
              </a:stretch>
            </p:blipFill>
            <p:spPr>
              <a:xfrm>
                <a:off x="2721201" y="1243779"/>
                <a:ext cx="1508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5" name="Ink 24">
                <a:extLst>
                  <a:ext uri="{FF2B5EF4-FFF2-40B4-BE49-F238E27FC236}">
                    <a16:creationId xmlns:a16="http://schemas.microsoft.com/office/drawing/2014/main" id="{085A9F31-9E4F-435D-88EE-98D78850EC44}"/>
                  </a:ext>
                </a:extLst>
              </p14:cNvPr>
              <p14:cNvContentPartPr/>
              <p14:nvPr/>
            </p14:nvContentPartPr>
            <p14:xfrm>
              <a:off x="6065241" y="1242699"/>
              <a:ext cx="97920" cy="14040"/>
            </p14:xfrm>
          </p:contentPart>
        </mc:Choice>
        <mc:Fallback>
          <p:pic>
            <p:nvPicPr>
              <p:cNvPr id="25" name="Ink 24">
                <a:extLst>
                  <a:ext uri="{FF2B5EF4-FFF2-40B4-BE49-F238E27FC236}">
                    <a16:creationId xmlns:a16="http://schemas.microsoft.com/office/drawing/2014/main" id="{085A9F31-9E4F-435D-88EE-98D78850EC44}"/>
                  </a:ext>
                </a:extLst>
              </p:cNvPr>
              <p:cNvPicPr/>
              <p:nvPr/>
            </p:nvPicPr>
            <p:blipFill>
              <a:blip r:embed="rId24"/>
              <a:stretch>
                <a:fillRect/>
              </a:stretch>
            </p:blipFill>
            <p:spPr>
              <a:xfrm>
                <a:off x="6056241" y="1233699"/>
                <a:ext cx="1155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6" name="Ink 25">
                <a:extLst>
                  <a:ext uri="{FF2B5EF4-FFF2-40B4-BE49-F238E27FC236}">
                    <a16:creationId xmlns:a16="http://schemas.microsoft.com/office/drawing/2014/main" id="{1F5A7569-AD30-43EE-9FFA-57B4907947E3}"/>
                  </a:ext>
                </a:extLst>
              </p14:cNvPr>
              <p14:cNvContentPartPr/>
              <p14:nvPr/>
            </p14:nvContentPartPr>
            <p14:xfrm>
              <a:off x="6130761" y="900699"/>
              <a:ext cx="45720" cy="44280"/>
            </p14:xfrm>
          </p:contentPart>
        </mc:Choice>
        <mc:Fallback>
          <p:pic>
            <p:nvPicPr>
              <p:cNvPr id="26" name="Ink 25">
                <a:extLst>
                  <a:ext uri="{FF2B5EF4-FFF2-40B4-BE49-F238E27FC236}">
                    <a16:creationId xmlns:a16="http://schemas.microsoft.com/office/drawing/2014/main" id="{1F5A7569-AD30-43EE-9FFA-57B4907947E3}"/>
                  </a:ext>
                </a:extLst>
              </p:cNvPr>
              <p:cNvPicPr/>
              <p:nvPr/>
            </p:nvPicPr>
            <p:blipFill>
              <a:blip r:embed="rId26"/>
              <a:stretch>
                <a:fillRect/>
              </a:stretch>
            </p:blipFill>
            <p:spPr>
              <a:xfrm>
                <a:off x="6122121" y="892059"/>
                <a:ext cx="6336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7" name="Ink 26">
                <a:extLst>
                  <a:ext uri="{FF2B5EF4-FFF2-40B4-BE49-F238E27FC236}">
                    <a16:creationId xmlns:a16="http://schemas.microsoft.com/office/drawing/2014/main" id="{D2B76C62-44F9-4A1E-8196-542B5187AD83}"/>
                  </a:ext>
                </a:extLst>
              </p14:cNvPr>
              <p14:cNvContentPartPr/>
              <p14:nvPr/>
            </p14:nvContentPartPr>
            <p14:xfrm>
              <a:off x="1105161" y="4465419"/>
              <a:ext cx="932760" cy="27720"/>
            </p14:xfrm>
          </p:contentPart>
        </mc:Choice>
        <mc:Fallback>
          <p:pic>
            <p:nvPicPr>
              <p:cNvPr id="27" name="Ink 26">
                <a:extLst>
                  <a:ext uri="{FF2B5EF4-FFF2-40B4-BE49-F238E27FC236}">
                    <a16:creationId xmlns:a16="http://schemas.microsoft.com/office/drawing/2014/main" id="{D2B76C62-44F9-4A1E-8196-542B5187AD83}"/>
                  </a:ext>
                </a:extLst>
              </p:cNvPr>
              <p:cNvPicPr/>
              <p:nvPr/>
            </p:nvPicPr>
            <p:blipFill>
              <a:blip r:embed="rId28"/>
              <a:stretch>
                <a:fillRect/>
              </a:stretch>
            </p:blipFill>
            <p:spPr>
              <a:xfrm>
                <a:off x="1087161" y="4447779"/>
                <a:ext cx="96840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8" name="Ink 27">
                <a:extLst>
                  <a:ext uri="{FF2B5EF4-FFF2-40B4-BE49-F238E27FC236}">
                    <a16:creationId xmlns:a16="http://schemas.microsoft.com/office/drawing/2014/main" id="{024921F2-50A6-41E9-A9A3-8EA08C77C992}"/>
                  </a:ext>
                </a:extLst>
              </p14:cNvPr>
              <p14:cNvContentPartPr/>
              <p14:nvPr/>
            </p14:nvContentPartPr>
            <p14:xfrm>
              <a:off x="1236561" y="4926939"/>
              <a:ext cx="598320" cy="360"/>
            </p14:xfrm>
          </p:contentPart>
        </mc:Choice>
        <mc:Fallback>
          <p:pic>
            <p:nvPicPr>
              <p:cNvPr id="28" name="Ink 27">
                <a:extLst>
                  <a:ext uri="{FF2B5EF4-FFF2-40B4-BE49-F238E27FC236}">
                    <a16:creationId xmlns:a16="http://schemas.microsoft.com/office/drawing/2014/main" id="{024921F2-50A6-41E9-A9A3-8EA08C77C992}"/>
                  </a:ext>
                </a:extLst>
              </p:cNvPr>
              <p:cNvPicPr/>
              <p:nvPr/>
            </p:nvPicPr>
            <p:blipFill>
              <a:blip r:embed="rId30"/>
              <a:stretch>
                <a:fillRect/>
              </a:stretch>
            </p:blipFill>
            <p:spPr>
              <a:xfrm>
                <a:off x="1218921" y="4908939"/>
                <a:ext cx="6339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9" name="Ink 28">
                <a:extLst>
                  <a:ext uri="{FF2B5EF4-FFF2-40B4-BE49-F238E27FC236}">
                    <a16:creationId xmlns:a16="http://schemas.microsoft.com/office/drawing/2014/main" id="{8E50A8E4-5916-4AFD-91EB-B7B8002BCABC}"/>
                  </a:ext>
                </a:extLst>
              </p14:cNvPr>
              <p14:cNvContentPartPr/>
              <p14:nvPr/>
            </p14:nvContentPartPr>
            <p14:xfrm>
              <a:off x="7819521" y="4788339"/>
              <a:ext cx="1750320" cy="34920"/>
            </p14:xfrm>
          </p:contentPart>
        </mc:Choice>
        <mc:Fallback>
          <p:pic>
            <p:nvPicPr>
              <p:cNvPr id="29" name="Ink 28">
                <a:extLst>
                  <a:ext uri="{FF2B5EF4-FFF2-40B4-BE49-F238E27FC236}">
                    <a16:creationId xmlns:a16="http://schemas.microsoft.com/office/drawing/2014/main" id="{8E50A8E4-5916-4AFD-91EB-B7B8002BCABC}"/>
                  </a:ext>
                </a:extLst>
              </p:cNvPr>
              <p:cNvPicPr/>
              <p:nvPr/>
            </p:nvPicPr>
            <p:blipFill>
              <a:blip r:embed="rId32"/>
              <a:stretch>
                <a:fillRect/>
              </a:stretch>
            </p:blipFill>
            <p:spPr>
              <a:xfrm>
                <a:off x="7801881" y="4770339"/>
                <a:ext cx="178596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0" name="Ink 29">
                <a:extLst>
                  <a:ext uri="{FF2B5EF4-FFF2-40B4-BE49-F238E27FC236}">
                    <a16:creationId xmlns:a16="http://schemas.microsoft.com/office/drawing/2014/main" id="{3F836CBF-FE1C-4718-864B-A46C992D7976}"/>
                  </a:ext>
                </a:extLst>
              </p14:cNvPr>
              <p14:cNvContentPartPr/>
              <p14:nvPr/>
            </p14:nvContentPartPr>
            <p14:xfrm>
              <a:off x="2585121" y="1110939"/>
              <a:ext cx="155520" cy="18000"/>
            </p14:xfrm>
          </p:contentPart>
        </mc:Choice>
        <mc:Fallback>
          <p:pic>
            <p:nvPicPr>
              <p:cNvPr id="30" name="Ink 29">
                <a:extLst>
                  <a:ext uri="{FF2B5EF4-FFF2-40B4-BE49-F238E27FC236}">
                    <a16:creationId xmlns:a16="http://schemas.microsoft.com/office/drawing/2014/main" id="{3F836CBF-FE1C-4718-864B-A46C992D7976}"/>
                  </a:ext>
                </a:extLst>
              </p:cNvPr>
              <p:cNvPicPr/>
              <p:nvPr/>
            </p:nvPicPr>
            <p:blipFill>
              <a:blip r:embed="rId34"/>
              <a:stretch>
                <a:fillRect/>
              </a:stretch>
            </p:blipFill>
            <p:spPr>
              <a:xfrm>
                <a:off x="2567481" y="1093299"/>
                <a:ext cx="19116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1" name="Ink 30">
                <a:extLst>
                  <a:ext uri="{FF2B5EF4-FFF2-40B4-BE49-F238E27FC236}">
                    <a16:creationId xmlns:a16="http://schemas.microsoft.com/office/drawing/2014/main" id="{F670480F-F5AF-40D6-9639-27EF6711F36C}"/>
                  </a:ext>
                </a:extLst>
              </p14:cNvPr>
              <p14:cNvContentPartPr/>
              <p14:nvPr/>
            </p14:nvContentPartPr>
            <p14:xfrm>
              <a:off x="6222921" y="1111659"/>
              <a:ext cx="128880" cy="14040"/>
            </p14:xfrm>
          </p:contentPart>
        </mc:Choice>
        <mc:Fallback>
          <p:pic>
            <p:nvPicPr>
              <p:cNvPr id="31" name="Ink 30">
                <a:extLst>
                  <a:ext uri="{FF2B5EF4-FFF2-40B4-BE49-F238E27FC236}">
                    <a16:creationId xmlns:a16="http://schemas.microsoft.com/office/drawing/2014/main" id="{F670480F-F5AF-40D6-9639-27EF6711F36C}"/>
                  </a:ext>
                </a:extLst>
              </p:cNvPr>
              <p:cNvPicPr/>
              <p:nvPr/>
            </p:nvPicPr>
            <p:blipFill>
              <a:blip r:embed="rId36"/>
              <a:stretch>
                <a:fillRect/>
              </a:stretch>
            </p:blipFill>
            <p:spPr>
              <a:xfrm>
                <a:off x="6205281" y="1093659"/>
                <a:ext cx="164520" cy="49680"/>
              </a:xfrm>
              <a:prstGeom prst="rect">
                <a:avLst/>
              </a:prstGeom>
            </p:spPr>
          </p:pic>
        </mc:Fallback>
      </mc:AlternateContent>
    </p:spTree>
    <p:extLst>
      <p:ext uri="{BB962C8B-B14F-4D97-AF65-F5344CB8AC3E}">
        <p14:creationId xmlns:p14="http://schemas.microsoft.com/office/powerpoint/2010/main" val="4169314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Creating a New React Native Project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4634754" cy="1811038"/>
          </a:xfrm>
        </p:spPr>
        <p:txBody>
          <a:bodyPr>
            <a:normAutofit/>
          </a:bodyPr>
          <a:lstStyle/>
          <a:p>
            <a:r>
              <a:rPr lang="en-US" sz="2200" dirty="0"/>
              <a:t>What does this line mean?</a:t>
            </a:r>
          </a:p>
          <a:p>
            <a:endParaRPr lang="en-US" sz="2200" dirty="0"/>
          </a:p>
          <a:p>
            <a:pPr marL="0" indent="0" algn="ctr">
              <a:buNone/>
            </a:pPr>
            <a:r>
              <a:rPr lang="en-US" sz="2200" dirty="0" err="1">
                <a:highlight>
                  <a:srgbClr val="FFFF00"/>
                </a:highlight>
                <a:latin typeface="Consolas" panose="020B0609020204030204" pitchFamily="49" charset="0"/>
              </a:rPr>
              <a:t>npx</a:t>
            </a:r>
            <a:r>
              <a:rPr lang="en-US" sz="2200" dirty="0">
                <a:latin typeface="Consolas" panose="020B0609020204030204" pitchFamily="49" charset="0"/>
              </a:rPr>
              <a:t> expo-cli </a:t>
            </a:r>
            <a:r>
              <a:rPr lang="en-US" sz="2200" dirty="0" err="1">
                <a:latin typeface="Consolas" panose="020B0609020204030204" pitchFamily="49" charset="0"/>
              </a:rPr>
              <a:t>init</a:t>
            </a:r>
            <a:r>
              <a:rPr lang="en-US" sz="2200" dirty="0">
                <a:latin typeface="Consolas" panose="020B0609020204030204" pitchFamily="49" charset="0"/>
              </a:rPr>
              <a:t> food --npm</a:t>
            </a:r>
            <a:endParaRPr lang="en-US" sz="2000" dirty="0">
              <a:latin typeface="Consolas" panose="020B0609020204030204" pitchFamily="49" charset="0"/>
            </a:endParaRPr>
          </a:p>
        </p:txBody>
      </p:sp>
      <p:pic>
        <p:nvPicPr>
          <p:cNvPr id="6" name="Picture 5">
            <a:extLst>
              <a:ext uri="{FF2B5EF4-FFF2-40B4-BE49-F238E27FC236}">
                <a16:creationId xmlns:a16="http://schemas.microsoft.com/office/drawing/2014/main" id="{C2F589B4-CA2F-4207-A592-AF66B17F6B18}"/>
              </a:ext>
            </a:extLst>
          </p:cNvPr>
          <p:cNvPicPr>
            <a:picLocks noChangeAspect="1"/>
          </p:cNvPicPr>
          <p:nvPr/>
        </p:nvPicPr>
        <p:blipFill>
          <a:blip r:embed="rId3"/>
          <a:stretch>
            <a:fillRect/>
          </a:stretch>
        </p:blipFill>
        <p:spPr>
          <a:xfrm>
            <a:off x="6074072" y="2014194"/>
            <a:ext cx="5715294" cy="3333921"/>
          </a:xfrm>
          <a:prstGeom prst="rect">
            <a:avLst/>
          </a:prstGeom>
        </p:spPr>
      </p:pic>
      <p:sp>
        <p:nvSpPr>
          <p:cNvPr id="7" name="Content Placeholder 2">
            <a:extLst>
              <a:ext uri="{FF2B5EF4-FFF2-40B4-BE49-F238E27FC236}">
                <a16:creationId xmlns:a16="http://schemas.microsoft.com/office/drawing/2014/main" id="{790B4ED3-69B6-4299-A5F3-124425D65475}"/>
              </a:ext>
            </a:extLst>
          </p:cNvPr>
          <p:cNvSpPr txBox="1">
            <a:spLocks/>
          </p:cNvSpPr>
          <p:nvPr/>
        </p:nvSpPr>
        <p:spPr>
          <a:xfrm>
            <a:off x="1066800" y="4003084"/>
            <a:ext cx="4634754" cy="2424030"/>
          </a:xfrm>
          <a:prstGeom prst="rect">
            <a:avLst/>
          </a:prstGeom>
        </p:spPr>
        <p:txBody>
          <a:bodyPr vert="horz" lIns="91440" tIns="45720" rIns="91440" bIns="45720" rtlCol="0">
            <a:normAutofit fontScale="85000"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000" dirty="0" err="1"/>
              <a:t>npx</a:t>
            </a:r>
            <a:r>
              <a:rPr lang="en-US" sz="2000" dirty="0"/>
              <a:t> is a node package *runner* -- as opposed to npm, which is a node package manager.</a:t>
            </a:r>
          </a:p>
          <a:p>
            <a:pPr marL="274320" lvl="1" indent="0">
              <a:buNone/>
            </a:pPr>
            <a:endParaRPr lang="en-US" sz="2000" dirty="0"/>
          </a:p>
          <a:p>
            <a:pPr marL="274320" lvl="1" indent="0">
              <a:buNone/>
            </a:pPr>
            <a:r>
              <a:rPr lang="en-US" sz="2000" dirty="0"/>
              <a:t>You should have gotten it “for free” when you installed node back in the day. </a:t>
            </a:r>
          </a:p>
          <a:p>
            <a:pPr marL="274320" lvl="1" indent="0">
              <a:buNone/>
            </a:pPr>
            <a:endParaRPr lang="en-US" sz="2000" dirty="0"/>
          </a:p>
          <a:p>
            <a:pPr marL="274320" lvl="1" indent="0">
              <a:buNone/>
            </a:pPr>
            <a:r>
              <a:rPr lang="en-US" sz="2000" dirty="0"/>
              <a:t>You can use it to execute node packages.</a:t>
            </a:r>
          </a:p>
        </p:txBody>
      </p:sp>
    </p:spTree>
    <p:extLst>
      <p:ext uri="{BB962C8B-B14F-4D97-AF65-F5344CB8AC3E}">
        <p14:creationId xmlns:p14="http://schemas.microsoft.com/office/powerpoint/2010/main" val="26689734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5482949" cy="4494321"/>
          </a:xfrm>
        </p:spPr>
        <p:txBody>
          <a:bodyPr>
            <a:normAutofit/>
          </a:bodyPr>
          <a:lstStyle/>
          <a:p>
            <a:r>
              <a:rPr lang="en-US" sz="2200" dirty="0"/>
              <a:t>So great, we’re almost there already!</a:t>
            </a:r>
          </a:p>
          <a:p>
            <a:r>
              <a:rPr lang="en-US" sz="2200" dirty="0"/>
              <a:t>But what about that cool magnifying glass?</a:t>
            </a:r>
          </a:p>
          <a:p>
            <a:endParaRPr lang="en-US" sz="2200" dirty="0"/>
          </a:p>
          <a:p>
            <a:r>
              <a:rPr lang="en-US" sz="2200" dirty="0"/>
              <a:t>WELL – remember how when we set up the new project, we had the choice between the “barebones version” and the “expo” version (that is less barebones)?</a:t>
            </a:r>
          </a:p>
        </p:txBody>
      </p:sp>
      <p:grpSp>
        <p:nvGrpSpPr>
          <p:cNvPr id="34" name="Group 33">
            <a:extLst>
              <a:ext uri="{FF2B5EF4-FFF2-40B4-BE49-F238E27FC236}">
                <a16:creationId xmlns:a16="http://schemas.microsoft.com/office/drawing/2014/main" id="{828EFCD6-574A-4787-B8F7-57E18D784816}"/>
              </a:ext>
            </a:extLst>
          </p:cNvPr>
          <p:cNvGrpSpPr/>
          <p:nvPr/>
        </p:nvGrpSpPr>
        <p:grpSpPr>
          <a:xfrm>
            <a:off x="8331931" y="3366086"/>
            <a:ext cx="2322457" cy="369332"/>
            <a:chOff x="8331931" y="3366086"/>
            <a:chExt cx="2322457" cy="369332"/>
          </a:xfrm>
        </p:grpSpPr>
        <p:sp>
          <p:nvSpPr>
            <p:cNvPr id="35" name="Rectangle: Rounded Corners 34">
              <a:extLst>
                <a:ext uri="{FF2B5EF4-FFF2-40B4-BE49-F238E27FC236}">
                  <a16:creationId xmlns:a16="http://schemas.microsoft.com/office/drawing/2014/main" id="{961742A8-3C16-4286-BF13-B3F65CDB24D4}"/>
                </a:ext>
              </a:extLst>
            </p:cNvPr>
            <p:cNvSpPr/>
            <p:nvPr/>
          </p:nvSpPr>
          <p:spPr>
            <a:xfrm>
              <a:off x="8331931" y="3366086"/>
              <a:ext cx="2322457" cy="36933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TextBox 35">
              <a:extLst>
                <a:ext uri="{FF2B5EF4-FFF2-40B4-BE49-F238E27FC236}">
                  <a16:creationId xmlns:a16="http://schemas.microsoft.com/office/drawing/2014/main" id="{4CFA78C9-5D6D-47AD-9AAE-C4888AFC2B4D}"/>
                </a:ext>
              </a:extLst>
            </p:cNvPr>
            <p:cNvSpPr txBox="1"/>
            <p:nvPr/>
          </p:nvSpPr>
          <p:spPr>
            <a:xfrm>
              <a:off x="8690088" y="3412252"/>
              <a:ext cx="1072282" cy="276999"/>
            </a:xfrm>
            <a:prstGeom prst="rect">
              <a:avLst/>
            </a:prstGeom>
            <a:noFill/>
          </p:spPr>
          <p:txBody>
            <a:bodyPr wrap="square" rtlCol="0">
              <a:spAutoFit/>
            </a:bodyPr>
            <a:lstStyle/>
            <a:p>
              <a:r>
                <a:rPr lang="en-US" sz="1200" dirty="0">
                  <a:solidFill>
                    <a:schemeClr val="accent3">
                      <a:lumMod val="75000"/>
                    </a:schemeClr>
                  </a:solidFill>
                </a:rPr>
                <a:t>Search</a:t>
              </a:r>
            </a:p>
          </p:txBody>
        </p:sp>
        <p:sp>
          <p:nvSpPr>
            <p:cNvPr id="37" name="Oval 36">
              <a:extLst>
                <a:ext uri="{FF2B5EF4-FFF2-40B4-BE49-F238E27FC236}">
                  <a16:creationId xmlns:a16="http://schemas.microsoft.com/office/drawing/2014/main" id="{A8A69B73-0A8B-4B26-9774-216F59980B4D}"/>
                </a:ext>
              </a:extLst>
            </p:cNvPr>
            <p:cNvSpPr/>
            <p:nvPr/>
          </p:nvSpPr>
          <p:spPr>
            <a:xfrm>
              <a:off x="8398478" y="3412252"/>
              <a:ext cx="205511" cy="20196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821F648C-07EA-481C-8DFE-3974D5EEE449}"/>
                </a:ext>
              </a:extLst>
            </p:cNvPr>
            <p:cNvCxnSpPr>
              <a:stCxn id="37" idx="5"/>
            </p:cNvCxnSpPr>
            <p:nvPr/>
          </p:nvCxnSpPr>
          <p:spPr>
            <a:xfrm>
              <a:off x="8573892" y="3584643"/>
              <a:ext cx="98042" cy="1046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54605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7469632" cy="4494321"/>
          </a:xfrm>
        </p:spPr>
        <p:txBody>
          <a:bodyPr>
            <a:normAutofit/>
          </a:bodyPr>
          <a:lstStyle/>
          <a:p>
            <a:r>
              <a:rPr lang="en-US" sz="2200" dirty="0"/>
              <a:t>Because we used the expo way to set up our project, we are able to  make use of those libraries and projects that are built into it for free.</a:t>
            </a:r>
          </a:p>
          <a:p>
            <a:endParaRPr lang="en-US" sz="2200" dirty="0"/>
          </a:p>
          <a:p>
            <a:r>
              <a:rPr lang="en-US" sz="2200" dirty="0"/>
              <a:t>One of those gifts is the “vector-icons” project.</a:t>
            </a:r>
          </a:p>
          <a:p>
            <a:endParaRPr lang="en-US" sz="2200" dirty="0"/>
          </a:p>
          <a:p>
            <a:r>
              <a:rPr lang="en-US" sz="2200" dirty="0"/>
              <a:t>Whose documentation can be found at:</a:t>
            </a:r>
          </a:p>
          <a:p>
            <a:endParaRPr lang="en-US" sz="2200" dirty="0"/>
          </a:p>
          <a:p>
            <a:pPr marL="0" indent="0" algn="ctr">
              <a:buNone/>
            </a:pPr>
            <a:r>
              <a:rPr lang="en-US" sz="2200" dirty="0">
                <a:hlinkClick r:id="rId3" action="ppaction://hlinkfile"/>
              </a:rPr>
              <a:t>github.com/expo/vector-icons</a:t>
            </a:r>
            <a:endParaRPr lang="en-US" sz="2200" dirty="0"/>
          </a:p>
        </p:txBody>
      </p:sp>
      <p:grpSp>
        <p:nvGrpSpPr>
          <p:cNvPr id="34" name="Group 33">
            <a:extLst>
              <a:ext uri="{FF2B5EF4-FFF2-40B4-BE49-F238E27FC236}">
                <a16:creationId xmlns:a16="http://schemas.microsoft.com/office/drawing/2014/main" id="{828EFCD6-574A-4787-B8F7-57E18D784816}"/>
              </a:ext>
            </a:extLst>
          </p:cNvPr>
          <p:cNvGrpSpPr/>
          <p:nvPr/>
        </p:nvGrpSpPr>
        <p:grpSpPr>
          <a:xfrm>
            <a:off x="8331931" y="3366086"/>
            <a:ext cx="2322457" cy="369332"/>
            <a:chOff x="8331931" y="3366086"/>
            <a:chExt cx="2322457" cy="369332"/>
          </a:xfrm>
        </p:grpSpPr>
        <p:sp>
          <p:nvSpPr>
            <p:cNvPr id="35" name="Rectangle: Rounded Corners 34">
              <a:extLst>
                <a:ext uri="{FF2B5EF4-FFF2-40B4-BE49-F238E27FC236}">
                  <a16:creationId xmlns:a16="http://schemas.microsoft.com/office/drawing/2014/main" id="{961742A8-3C16-4286-BF13-B3F65CDB24D4}"/>
                </a:ext>
              </a:extLst>
            </p:cNvPr>
            <p:cNvSpPr/>
            <p:nvPr/>
          </p:nvSpPr>
          <p:spPr>
            <a:xfrm>
              <a:off x="8331931" y="3366086"/>
              <a:ext cx="2322457" cy="36933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TextBox 35">
              <a:extLst>
                <a:ext uri="{FF2B5EF4-FFF2-40B4-BE49-F238E27FC236}">
                  <a16:creationId xmlns:a16="http://schemas.microsoft.com/office/drawing/2014/main" id="{4CFA78C9-5D6D-47AD-9AAE-C4888AFC2B4D}"/>
                </a:ext>
              </a:extLst>
            </p:cNvPr>
            <p:cNvSpPr txBox="1"/>
            <p:nvPr/>
          </p:nvSpPr>
          <p:spPr>
            <a:xfrm>
              <a:off x="8690088" y="3412252"/>
              <a:ext cx="1072282" cy="276999"/>
            </a:xfrm>
            <a:prstGeom prst="rect">
              <a:avLst/>
            </a:prstGeom>
            <a:noFill/>
          </p:spPr>
          <p:txBody>
            <a:bodyPr wrap="square" rtlCol="0">
              <a:spAutoFit/>
            </a:bodyPr>
            <a:lstStyle/>
            <a:p>
              <a:r>
                <a:rPr lang="en-US" sz="1200" dirty="0">
                  <a:solidFill>
                    <a:schemeClr val="accent3">
                      <a:lumMod val="75000"/>
                    </a:schemeClr>
                  </a:solidFill>
                </a:rPr>
                <a:t>Search</a:t>
              </a:r>
            </a:p>
          </p:txBody>
        </p:sp>
        <p:sp>
          <p:nvSpPr>
            <p:cNvPr id="37" name="Oval 36">
              <a:extLst>
                <a:ext uri="{FF2B5EF4-FFF2-40B4-BE49-F238E27FC236}">
                  <a16:creationId xmlns:a16="http://schemas.microsoft.com/office/drawing/2014/main" id="{A8A69B73-0A8B-4B26-9774-216F59980B4D}"/>
                </a:ext>
              </a:extLst>
            </p:cNvPr>
            <p:cNvSpPr/>
            <p:nvPr/>
          </p:nvSpPr>
          <p:spPr>
            <a:xfrm>
              <a:off x="8398478" y="3412252"/>
              <a:ext cx="205511" cy="20196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821F648C-07EA-481C-8DFE-3974D5EEE449}"/>
                </a:ext>
              </a:extLst>
            </p:cNvPr>
            <p:cNvCxnSpPr>
              <a:stCxn id="37" idx="5"/>
            </p:cNvCxnSpPr>
            <p:nvPr/>
          </p:nvCxnSpPr>
          <p:spPr>
            <a:xfrm>
              <a:off x="8573892" y="3584643"/>
              <a:ext cx="98042" cy="1046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8085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79" y="4922115"/>
            <a:ext cx="10758841" cy="4494321"/>
          </a:xfrm>
        </p:spPr>
        <p:txBody>
          <a:bodyPr>
            <a:normAutofit/>
          </a:bodyPr>
          <a:lstStyle/>
          <a:p>
            <a:r>
              <a:rPr lang="en-US" sz="2200" dirty="0"/>
              <a:t>But truthfully, the more exciting thing is this link:</a:t>
            </a:r>
          </a:p>
          <a:p>
            <a:pPr marL="0" indent="0" algn="ctr">
              <a:buNone/>
            </a:pPr>
            <a:r>
              <a:rPr lang="en-US" sz="2200" dirty="0">
                <a:hlinkClick r:id="rId3"/>
              </a:rPr>
              <a:t>https://oblador.github.io/react-native-vector-icons/</a:t>
            </a:r>
            <a:endParaRPr lang="en-US" sz="2200" dirty="0"/>
          </a:p>
          <a:p>
            <a:r>
              <a:rPr lang="en-US" sz="2200" dirty="0"/>
              <a:t>Which will take you to a searchable directory of all of the icons in the project!</a:t>
            </a:r>
          </a:p>
        </p:txBody>
      </p:sp>
      <p:pic>
        <p:nvPicPr>
          <p:cNvPr id="5" name="Picture 4">
            <a:extLst>
              <a:ext uri="{FF2B5EF4-FFF2-40B4-BE49-F238E27FC236}">
                <a16:creationId xmlns:a16="http://schemas.microsoft.com/office/drawing/2014/main" id="{4948A529-0F7A-476D-8F73-4FEA626E1F16}"/>
              </a:ext>
            </a:extLst>
          </p:cNvPr>
          <p:cNvPicPr>
            <a:picLocks noChangeAspect="1"/>
          </p:cNvPicPr>
          <p:nvPr/>
        </p:nvPicPr>
        <p:blipFill>
          <a:blip r:embed="rId4"/>
          <a:stretch>
            <a:fillRect/>
          </a:stretch>
        </p:blipFill>
        <p:spPr>
          <a:xfrm>
            <a:off x="3448187" y="-1"/>
            <a:ext cx="5295626" cy="5012085"/>
          </a:xfrm>
          <a:prstGeom prst="rect">
            <a:avLst/>
          </a:prstGeom>
        </p:spPr>
      </p:pic>
    </p:spTree>
    <p:extLst>
      <p:ext uri="{BB962C8B-B14F-4D97-AF65-F5344CB8AC3E}">
        <p14:creationId xmlns:p14="http://schemas.microsoft.com/office/powerpoint/2010/main" val="22287392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79" y="4922115"/>
            <a:ext cx="10758841" cy="4494321"/>
          </a:xfrm>
        </p:spPr>
        <p:txBody>
          <a:bodyPr>
            <a:normAutofit/>
          </a:bodyPr>
          <a:lstStyle/>
          <a:p>
            <a:r>
              <a:rPr lang="en-US" sz="2200" dirty="0"/>
              <a:t>Learning what to search for here is a bit of art…</a:t>
            </a:r>
          </a:p>
          <a:p>
            <a:r>
              <a:rPr lang="en-US" sz="2200" dirty="0"/>
              <a:t>For example, if we search for “magnifying” we get a couple of hits…</a:t>
            </a:r>
          </a:p>
        </p:txBody>
      </p:sp>
      <p:pic>
        <p:nvPicPr>
          <p:cNvPr id="6" name="Picture 5">
            <a:extLst>
              <a:ext uri="{FF2B5EF4-FFF2-40B4-BE49-F238E27FC236}">
                <a16:creationId xmlns:a16="http://schemas.microsoft.com/office/drawing/2014/main" id="{D54C5DA4-2F15-4D21-9510-0A2381DA62CF}"/>
              </a:ext>
            </a:extLst>
          </p:cNvPr>
          <p:cNvPicPr>
            <a:picLocks noChangeAspect="1"/>
          </p:cNvPicPr>
          <p:nvPr/>
        </p:nvPicPr>
        <p:blipFill>
          <a:blip r:embed="rId3"/>
          <a:stretch>
            <a:fillRect/>
          </a:stretch>
        </p:blipFill>
        <p:spPr>
          <a:xfrm>
            <a:off x="4603865" y="152972"/>
            <a:ext cx="2301660" cy="4690835"/>
          </a:xfrm>
          <a:prstGeom prst="rect">
            <a:avLst/>
          </a:prstGeom>
        </p:spPr>
      </p:pic>
    </p:spTree>
    <p:extLst>
      <p:ext uri="{BB962C8B-B14F-4D97-AF65-F5344CB8AC3E}">
        <p14:creationId xmlns:p14="http://schemas.microsoft.com/office/powerpoint/2010/main" val="2134253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79" y="4922115"/>
            <a:ext cx="10758841" cy="4494321"/>
          </a:xfrm>
        </p:spPr>
        <p:txBody>
          <a:bodyPr>
            <a:normAutofit/>
          </a:bodyPr>
          <a:lstStyle/>
          <a:p>
            <a:r>
              <a:rPr lang="en-US" sz="2200" dirty="0"/>
              <a:t>But if we instead search for “search” …</a:t>
            </a:r>
          </a:p>
          <a:p>
            <a:r>
              <a:rPr lang="en-US" sz="2200" dirty="0"/>
              <a:t>We find that several options show up! </a:t>
            </a:r>
          </a:p>
        </p:txBody>
      </p:sp>
      <p:pic>
        <p:nvPicPr>
          <p:cNvPr id="5" name="Picture 4">
            <a:extLst>
              <a:ext uri="{FF2B5EF4-FFF2-40B4-BE49-F238E27FC236}">
                <a16:creationId xmlns:a16="http://schemas.microsoft.com/office/drawing/2014/main" id="{66206157-CB4D-4A89-8BE4-14722341E8D4}"/>
              </a:ext>
            </a:extLst>
          </p:cNvPr>
          <p:cNvPicPr>
            <a:picLocks noChangeAspect="1"/>
          </p:cNvPicPr>
          <p:nvPr/>
        </p:nvPicPr>
        <p:blipFill>
          <a:blip r:embed="rId3"/>
          <a:stretch>
            <a:fillRect/>
          </a:stretch>
        </p:blipFill>
        <p:spPr>
          <a:xfrm>
            <a:off x="3310712" y="-8781"/>
            <a:ext cx="5570576" cy="5070349"/>
          </a:xfrm>
          <a:prstGeom prst="rect">
            <a:avLst/>
          </a:prstGeom>
        </p:spPr>
      </p:pic>
    </p:spTree>
    <p:extLst>
      <p:ext uri="{BB962C8B-B14F-4D97-AF65-F5344CB8AC3E}">
        <p14:creationId xmlns:p14="http://schemas.microsoft.com/office/powerpoint/2010/main" val="15905075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80" y="2028133"/>
            <a:ext cx="5899374" cy="4494321"/>
          </a:xfrm>
        </p:spPr>
        <p:txBody>
          <a:bodyPr>
            <a:normAutofit/>
          </a:bodyPr>
          <a:lstStyle/>
          <a:p>
            <a:r>
              <a:rPr lang="en-US" sz="2200" dirty="0"/>
              <a:t>And just to make sure that you’re “reading” this OK…</a:t>
            </a:r>
          </a:p>
          <a:p>
            <a:r>
              <a:rPr lang="en-US" sz="2200" dirty="0"/>
              <a:t>The name under the icon is the name of the icon itself.</a:t>
            </a:r>
          </a:p>
          <a:p>
            <a:pPr lvl="1"/>
            <a:r>
              <a:rPr lang="en-US" sz="2000" dirty="0"/>
              <a:t>Here we see two icons with the exact same name: magnifying-glass</a:t>
            </a:r>
          </a:p>
          <a:p>
            <a:r>
              <a:rPr lang="en-US" sz="2200" dirty="0"/>
              <a:t>But that big pink header is the name of the library that icon is from.</a:t>
            </a:r>
          </a:p>
          <a:p>
            <a:pPr lvl="1"/>
            <a:r>
              <a:rPr lang="en-US" sz="2000" dirty="0"/>
              <a:t>So one is from the “</a:t>
            </a:r>
            <a:r>
              <a:rPr lang="en-US" sz="2000" dirty="0" err="1"/>
              <a:t>Entypo</a:t>
            </a:r>
            <a:r>
              <a:rPr lang="en-US" sz="2000" dirty="0"/>
              <a:t>” library.</a:t>
            </a:r>
          </a:p>
          <a:p>
            <a:pPr lvl="1"/>
            <a:r>
              <a:rPr lang="en-US" sz="2000" dirty="0"/>
              <a:t>The other is from the “Foundation” Library.</a:t>
            </a:r>
          </a:p>
        </p:txBody>
      </p:sp>
      <p:pic>
        <p:nvPicPr>
          <p:cNvPr id="6" name="Picture 5">
            <a:extLst>
              <a:ext uri="{FF2B5EF4-FFF2-40B4-BE49-F238E27FC236}">
                <a16:creationId xmlns:a16="http://schemas.microsoft.com/office/drawing/2014/main" id="{EA0CF2A1-95EC-4404-86D1-4756176D8EA1}"/>
              </a:ext>
            </a:extLst>
          </p:cNvPr>
          <p:cNvPicPr>
            <a:picLocks noChangeAspect="1"/>
          </p:cNvPicPr>
          <p:nvPr/>
        </p:nvPicPr>
        <p:blipFill>
          <a:blip r:embed="rId3"/>
          <a:stretch>
            <a:fillRect/>
          </a:stretch>
        </p:blipFill>
        <p:spPr>
          <a:xfrm>
            <a:off x="7891671" y="879113"/>
            <a:ext cx="2301660" cy="4690835"/>
          </a:xfrm>
          <a:prstGeom prst="rect">
            <a:avLst/>
          </a:prstGeom>
        </p:spPr>
      </p:pic>
    </p:spTree>
    <p:extLst>
      <p:ext uri="{BB962C8B-B14F-4D97-AF65-F5344CB8AC3E}">
        <p14:creationId xmlns:p14="http://schemas.microsoft.com/office/powerpoint/2010/main" val="22946432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80" y="2028133"/>
            <a:ext cx="5899374" cy="4494321"/>
          </a:xfrm>
        </p:spPr>
        <p:txBody>
          <a:bodyPr>
            <a:normAutofit/>
          </a:bodyPr>
          <a:lstStyle/>
          <a:p>
            <a:r>
              <a:rPr lang="en-US" sz="2200" dirty="0"/>
              <a:t>So yeah – the vector-icons project has a bunch of libraries.</a:t>
            </a:r>
          </a:p>
          <a:p>
            <a:pPr lvl="1"/>
            <a:r>
              <a:rPr lang="en-US" sz="2000" dirty="0"/>
              <a:t>like </a:t>
            </a:r>
            <a:r>
              <a:rPr lang="en-US" sz="2000" dirty="0" err="1"/>
              <a:t>Entypo</a:t>
            </a:r>
            <a:r>
              <a:rPr lang="en-US" sz="2000" dirty="0"/>
              <a:t> and Foundation and Feather and </a:t>
            </a:r>
            <a:r>
              <a:rPr lang="en-US" sz="2000" dirty="0" err="1"/>
              <a:t>AntDesign</a:t>
            </a:r>
            <a:endParaRPr lang="en-US" sz="2000" dirty="0"/>
          </a:p>
          <a:p>
            <a:r>
              <a:rPr lang="en-US" sz="2200" dirty="0"/>
              <a:t>And each of those libraries has a ton of icons!</a:t>
            </a:r>
          </a:p>
          <a:p>
            <a:endParaRPr lang="en-US" sz="2200" dirty="0"/>
          </a:p>
          <a:p>
            <a:r>
              <a:rPr lang="en-US" sz="2200" dirty="0"/>
              <a:t>So we get access to a bunch of sets of icons! </a:t>
            </a:r>
            <a:endParaRPr lang="en-US" sz="2000" dirty="0"/>
          </a:p>
        </p:txBody>
      </p:sp>
      <p:pic>
        <p:nvPicPr>
          <p:cNvPr id="6" name="Picture 5">
            <a:extLst>
              <a:ext uri="{FF2B5EF4-FFF2-40B4-BE49-F238E27FC236}">
                <a16:creationId xmlns:a16="http://schemas.microsoft.com/office/drawing/2014/main" id="{EA0CF2A1-95EC-4404-86D1-4756176D8EA1}"/>
              </a:ext>
            </a:extLst>
          </p:cNvPr>
          <p:cNvPicPr>
            <a:picLocks noChangeAspect="1"/>
          </p:cNvPicPr>
          <p:nvPr/>
        </p:nvPicPr>
        <p:blipFill>
          <a:blip r:embed="rId3"/>
          <a:stretch>
            <a:fillRect/>
          </a:stretch>
        </p:blipFill>
        <p:spPr>
          <a:xfrm>
            <a:off x="7891671" y="879113"/>
            <a:ext cx="2301660" cy="4690835"/>
          </a:xfrm>
          <a:prstGeom prst="rect">
            <a:avLst/>
          </a:prstGeom>
        </p:spPr>
      </p:pic>
    </p:spTree>
    <p:extLst>
      <p:ext uri="{BB962C8B-B14F-4D97-AF65-F5344CB8AC3E}">
        <p14:creationId xmlns:p14="http://schemas.microsoft.com/office/powerpoint/2010/main" val="11183151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80" y="2028133"/>
            <a:ext cx="5899374" cy="4494321"/>
          </a:xfrm>
        </p:spPr>
        <p:txBody>
          <a:bodyPr>
            <a:normAutofit/>
          </a:bodyPr>
          <a:lstStyle/>
          <a:p>
            <a:r>
              <a:rPr lang="en-US" sz="2200" dirty="0"/>
              <a:t>All we need to do to use these is remember the name of the icon, and the library that it is from.</a:t>
            </a:r>
          </a:p>
          <a:p>
            <a:endParaRPr lang="en-US" sz="2200" dirty="0"/>
          </a:p>
          <a:p>
            <a:r>
              <a:rPr lang="en-US" sz="2200" dirty="0"/>
              <a:t>You can pick the search icon of your dreams, but I think this “magnifying-glass” icon from </a:t>
            </a:r>
            <a:r>
              <a:rPr lang="en-US" sz="2200" dirty="0" err="1"/>
              <a:t>Entypo</a:t>
            </a:r>
            <a:r>
              <a:rPr lang="en-US" sz="2200" dirty="0"/>
              <a:t> looks just fine!</a:t>
            </a:r>
            <a:endParaRPr lang="en-US" sz="2000" dirty="0"/>
          </a:p>
        </p:txBody>
      </p:sp>
      <p:pic>
        <p:nvPicPr>
          <p:cNvPr id="6" name="Picture 5">
            <a:extLst>
              <a:ext uri="{FF2B5EF4-FFF2-40B4-BE49-F238E27FC236}">
                <a16:creationId xmlns:a16="http://schemas.microsoft.com/office/drawing/2014/main" id="{EA0CF2A1-95EC-4404-86D1-4756176D8EA1}"/>
              </a:ext>
            </a:extLst>
          </p:cNvPr>
          <p:cNvPicPr>
            <a:picLocks noChangeAspect="1"/>
          </p:cNvPicPr>
          <p:nvPr/>
        </p:nvPicPr>
        <p:blipFill>
          <a:blip r:embed="rId3"/>
          <a:stretch>
            <a:fillRect/>
          </a:stretch>
        </p:blipFill>
        <p:spPr>
          <a:xfrm>
            <a:off x="7891671" y="879113"/>
            <a:ext cx="2301660" cy="4690835"/>
          </a:xfrm>
          <a:prstGeom prst="rect">
            <a:avLst/>
          </a:prstGeom>
        </p:spPr>
      </p:pic>
    </p:spTree>
    <p:extLst>
      <p:ext uri="{BB962C8B-B14F-4D97-AF65-F5344CB8AC3E}">
        <p14:creationId xmlns:p14="http://schemas.microsoft.com/office/powerpoint/2010/main" val="1730438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80" y="2028133"/>
            <a:ext cx="3745461" cy="4494321"/>
          </a:xfrm>
        </p:spPr>
        <p:txBody>
          <a:bodyPr>
            <a:normAutofit/>
          </a:bodyPr>
          <a:lstStyle/>
          <a:p>
            <a:r>
              <a:rPr lang="en-US" sz="2200" dirty="0"/>
              <a:t>Once you’ve settled on the library, you import it, just as you’ve imported react native components!</a:t>
            </a:r>
          </a:p>
          <a:p>
            <a:endParaRPr lang="en-US" sz="2200" dirty="0"/>
          </a:p>
          <a:p>
            <a:r>
              <a:rPr lang="en-US" sz="2200" dirty="0"/>
              <a:t>And you could import any of those libraries we just saw, and as many of them as you would like. </a:t>
            </a:r>
            <a:endParaRPr lang="en-US" sz="2000" dirty="0"/>
          </a:p>
        </p:txBody>
      </p:sp>
      <p:sp>
        <p:nvSpPr>
          <p:cNvPr id="5" name="TextBox 4">
            <a:extLst>
              <a:ext uri="{FF2B5EF4-FFF2-40B4-BE49-F238E27FC236}">
                <a16:creationId xmlns:a16="http://schemas.microsoft.com/office/drawing/2014/main" id="{11642806-6A0C-4B37-9273-5A9810846E94}"/>
              </a:ext>
            </a:extLst>
          </p:cNvPr>
          <p:cNvSpPr txBox="1"/>
          <p:nvPr/>
        </p:nvSpPr>
        <p:spPr>
          <a:xfrm>
            <a:off x="8083488" y="4987266"/>
            <a:ext cx="2161511" cy="369332"/>
          </a:xfrm>
          <a:prstGeom prst="rect">
            <a:avLst/>
          </a:prstGeom>
          <a:noFill/>
        </p:spPr>
        <p:txBody>
          <a:bodyPr wrap="square" rtlCol="0">
            <a:spAutoFit/>
          </a:bodyPr>
          <a:lstStyle/>
          <a:p>
            <a:r>
              <a:rPr lang="en-US" i="1" dirty="0"/>
              <a:t>SearchBar.js</a:t>
            </a:r>
          </a:p>
        </p:txBody>
      </p:sp>
      <p:pic>
        <p:nvPicPr>
          <p:cNvPr id="7" name="Picture 6">
            <a:extLst>
              <a:ext uri="{FF2B5EF4-FFF2-40B4-BE49-F238E27FC236}">
                <a16:creationId xmlns:a16="http://schemas.microsoft.com/office/drawing/2014/main" id="{2B2A7E31-E2E0-45F2-A3DE-15AA8347252C}"/>
              </a:ext>
            </a:extLst>
          </p:cNvPr>
          <p:cNvPicPr>
            <a:picLocks noChangeAspect="1"/>
          </p:cNvPicPr>
          <p:nvPr/>
        </p:nvPicPr>
        <p:blipFill>
          <a:blip r:embed="rId3"/>
          <a:stretch>
            <a:fillRect/>
          </a:stretch>
        </p:blipFill>
        <p:spPr>
          <a:xfrm>
            <a:off x="5368791" y="2014194"/>
            <a:ext cx="6744047" cy="2978303"/>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5235ADE9-A8A5-4CFF-8D81-20F1397E0F27}"/>
                  </a:ext>
                </a:extLst>
              </p14:cNvPr>
              <p14:cNvContentPartPr/>
              <p14:nvPr/>
            </p14:nvContentPartPr>
            <p14:xfrm>
              <a:off x="2673273" y="2829135"/>
              <a:ext cx="1503000" cy="70200"/>
            </p14:xfrm>
          </p:contentPart>
        </mc:Choice>
        <mc:Fallback>
          <p:pic>
            <p:nvPicPr>
              <p:cNvPr id="8" name="Ink 7">
                <a:extLst>
                  <a:ext uri="{FF2B5EF4-FFF2-40B4-BE49-F238E27FC236}">
                    <a16:creationId xmlns:a16="http://schemas.microsoft.com/office/drawing/2014/main" id="{5235ADE9-A8A5-4CFF-8D81-20F1397E0F27}"/>
                  </a:ext>
                </a:extLst>
              </p:cNvPr>
              <p:cNvPicPr/>
              <p:nvPr/>
            </p:nvPicPr>
            <p:blipFill>
              <a:blip r:embed="rId5"/>
              <a:stretch>
                <a:fillRect/>
              </a:stretch>
            </p:blipFill>
            <p:spPr>
              <a:xfrm>
                <a:off x="2664273" y="2820135"/>
                <a:ext cx="152064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C15E47AC-46EC-47B1-A238-3CF5C633048D}"/>
                  </a:ext>
                </a:extLst>
              </p14:cNvPr>
              <p14:cNvContentPartPr/>
              <p14:nvPr/>
            </p14:nvContentPartPr>
            <p14:xfrm>
              <a:off x="6117033" y="3113175"/>
              <a:ext cx="4528800" cy="360"/>
            </p14:xfrm>
          </p:contentPart>
        </mc:Choice>
        <mc:Fallback>
          <p:pic>
            <p:nvPicPr>
              <p:cNvPr id="9" name="Ink 8">
                <a:extLst>
                  <a:ext uri="{FF2B5EF4-FFF2-40B4-BE49-F238E27FC236}">
                    <a16:creationId xmlns:a16="http://schemas.microsoft.com/office/drawing/2014/main" id="{C15E47AC-46EC-47B1-A238-3CF5C633048D}"/>
                  </a:ext>
                </a:extLst>
              </p:cNvPr>
              <p:cNvPicPr/>
              <p:nvPr/>
            </p:nvPicPr>
            <p:blipFill>
              <a:blip r:embed="rId7"/>
              <a:stretch>
                <a:fillRect/>
              </a:stretch>
            </p:blipFill>
            <p:spPr>
              <a:xfrm>
                <a:off x="6108033" y="3104535"/>
                <a:ext cx="4546440" cy="18000"/>
              </a:xfrm>
              <a:prstGeom prst="rect">
                <a:avLst/>
              </a:prstGeom>
            </p:spPr>
          </p:pic>
        </mc:Fallback>
      </mc:AlternateContent>
    </p:spTree>
    <p:extLst>
      <p:ext uri="{BB962C8B-B14F-4D97-AF65-F5344CB8AC3E}">
        <p14:creationId xmlns:p14="http://schemas.microsoft.com/office/powerpoint/2010/main" val="22909210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80" y="2028133"/>
            <a:ext cx="3745461" cy="4494321"/>
          </a:xfrm>
        </p:spPr>
        <p:txBody>
          <a:bodyPr>
            <a:normAutofit/>
          </a:bodyPr>
          <a:lstStyle/>
          <a:p>
            <a:r>
              <a:rPr lang="en-US" sz="2000" dirty="0"/>
              <a:t>The similarities don’t stop now!</a:t>
            </a:r>
          </a:p>
          <a:p>
            <a:endParaRPr lang="en-US" sz="2000" dirty="0"/>
          </a:p>
          <a:p>
            <a:r>
              <a:rPr lang="en-US" sz="2000" dirty="0"/>
              <a:t>What you are importing *is* a react native component.</a:t>
            </a:r>
          </a:p>
          <a:p>
            <a:endParaRPr lang="en-US" sz="2000" dirty="0"/>
          </a:p>
          <a:p>
            <a:r>
              <a:rPr lang="en-US" sz="2000" dirty="0"/>
              <a:t>And as such, you use it in the same way!</a:t>
            </a:r>
          </a:p>
        </p:txBody>
      </p:sp>
      <p:sp>
        <p:nvSpPr>
          <p:cNvPr id="5" name="TextBox 4">
            <a:extLst>
              <a:ext uri="{FF2B5EF4-FFF2-40B4-BE49-F238E27FC236}">
                <a16:creationId xmlns:a16="http://schemas.microsoft.com/office/drawing/2014/main" id="{11642806-6A0C-4B37-9273-5A9810846E94}"/>
              </a:ext>
            </a:extLst>
          </p:cNvPr>
          <p:cNvSpPr txBox="1"/>
          <p:nvPr/>
        </p:nvSpPr>
        <p:spPr>
          <a:xfrm>
            <a:off x="8083488" y="4987266"/>
            <a:ext cx="2161511" cy="369332"/>
          </a:xfrm>
          <a:prstGeom prst="rect">
            <a:avLst/>
          </a:prstGeom>
          <a:noFill/>
        </p:spPr>
        <p:txBody>
          <a:bodyPr wrap="square" rtlCol="0">
            <a:spAutoFit/>
          </a:bodyPr>
          <a:lstStyle/>
          <a:p>
            <a:r>
              <a:rPr lang="en-US" i="1" dirty="0"/>
              <a:t>SearchBar.js</a:t>
            </a:r>
          </a:p>
        </p:txBody>
      </p:sp>
      <p:pic>
        <p:nvPicPr>
          <p:cNvPr id="6" name="Picture 5">
            <a:extLst>
              <a:ext uri="{FF2B5EF4-FFF2-40B4-BE49-F238E27FC236}">
                <a16:creationId xmlns:a16="http://schemas.microsoft.com/office/drawing/2014/main" id="{8CEE2975-C486-407C-BE16-689E44C3A501}"/>
              </a:ext>
            </a:extLst>
          </p:cNvPr>
          <p:cNvPicPr>
            <a:picLocks noChangeAspect="1"/>
          </p:cNvPicPr>
          <p:nvPr/>
        </p:nvPicPr>
        <p:blipFill>
          <a:blip r:embed="rId3"/>
          <a:stretch>
            <a:fillRect/>
          </a:stretch>
        </p:blipFill>
        <p:spPr>
          <a:xfrm>
            <a:off x="5575538" y="2014194"/>
            <a:ext cx="6388428" cy="2940201"/>
          </a:xfrm>
          <a:prstGeom prst="rect">
            <a:avLst/>
          </a:prstGeom>
        </p:spPr>
      </p:pic>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EB38E5A9-D201-4394-AA5B-C860448EA1F0}"/>
                  </a:ext>
                </a:extLst>
              </p14:cNvPr>
              <p14:cNvContentPartPr/>
              <p14:nvPr/>
            </p14:nvContentPartPr>
            <p14:xfrm>
              <a:off x="2702433" y="5075175"/>
              <a:ext cx="1184040" cy="58320"/>
            </p14:xfrm>
          </p:contentPart>
        </mc:Choice>
        <mc:Fallback>
          <p:pic>
            <p:nvPicPr>
              <p:cNvPr id="10" name="Ink 9">
                <a:extLst>
                  <a:ext uri="{FF2B5EF4-FFF2-40B4-BE49-F238E27FC236}">
                    <a16:creationId xmlns:a16="http://schemas.microsoft.com/office/drawing/2014/main" id="{EB38E5A9-D201-4394-AA5B-C860448EA1F0}"/>
                  </a:ext>
                </a:extLst>
              </p:cNvPr>
              <p:cNvPicPr/>
              <p:nvPr/>
            </p:nvPicPr>
            <p:blipFill>
              <a:blip r:embed="rId5"/>
              <a:stretch>
                <a:fillRect/>
              </a:stretch>
            </p:blipFill>
            <p:spPr>
              <a:xfrm>
                <a:off x="2693433" y="5066535"/>
                <a:ext cx="120168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0C514107-188F-47E3-8A9E-24AB6CD50BAB}"/>
                  </a:ext>
                </a:extLst>
              </p14:cNvPr>
              <p14:cNvContentPartPr/>
              <p14:nvPr/>
            </p14:nvContentPartPr>
            <p14:xfrm>
              <a:off x="1157313" y="5565855"/>
              <a:ext cx="1517040" cy="19080"/>
            </p14:xfrm>
          </p:contentPart>
        </mc:Choice>
        <mc:Fallback>
          <p:pic>
            <p:nvPicPr>
              <p:cNvPr id="11" name="Ink 10">
                <a:extLst>
                  <a:ext uri="{FF2B5EF4-FFF2-40B4-BE49-F238E27FC236}">
                    <a16:creationId xmlns:a16="http://schemas.microsoft.com/office/drawing/2014/main" id="{0C514107-188F-47E3-8A9E-24AB6CD50BAB}"/>
                  </a:ext>
                </a:extLst>
              </p:cNvPr>
              <p:cNvPicPr/>
              <p:nvPr/>
            </p:nvPicPr>
            <p:blipFill>
              <a:blip r:embed="rId7"/>
              <a:stretch>
                <a:fillRect/>
              </a:stretch>
            </p:blipFill>
            <p:spPr>
              <a:xfrm>
                <a:off x="1148673" y="5556855"/>
                <a:ext cx="15346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67CD2A81-0A41-49DF-B73F-D3511EFD9F1F}"/>
                  </a:ext>
                </a:extLst>
              </p14:cNvPr>
              <p14:cNvContentPartPr/>
              <p14:nvPr/>
            </p14:nvContentPartPr>
            <p14:xfrm>
              <a:off x="7043313" y="4148895"/>
              <a:ext cx="1116720" cy="12240"/>
            </p14:xfrm>
          </p:contentPart>
        </mc:Choice>
        <mc:Fallback>
          <p:pic>
            <p:nvPicPr>
              <p:cNvPr id="12" name="Ink 11">
                <a:extLst>
                  <a:ext uri="{FF2B5EF4-FFF2-40B4-BE49-F238E27FC236}">
                    <a16:creationId xmlns:a16="http://schemas.microsoft.com/office/drawing/2014/main" id="{67CD2A81-0A41-49DF-B73F-D3511EFD9F1F}"/>
                  </a:ext>
                </a:extLst>
              </p:cNvPr>
              <p:cNvPicPr/>
              <p:nvPr/>
            </p:nvPicPr>
            <p:blipFill>
              <a:blip r:embed="rId9"/>
              <a:stretch>
                <a:fillRect/>
              </a:stretch>
            </p:blipFill>
            <p:spPr>
              <a:xfrm>
                <a:off x="7034313" y="4139895"/>
                <a:ext cx="1134360" cy="29880"/>
              </a:xfrm>
              <a:prstGeom prst="rect">
                <a:avLst/>
              </a:prstGeom>
            </p:spPr>
          </p:pic>
        </mc:Fallback>
      </mc:AlternateContent>
    </p:spTree>
    <p:extLst>
      <p:ext uri="{BB962C8B-B14F-4D97-AF65-F5344CB8AC3E}">
        <p14:creationId xmlns:p14="http://schemas.microsoft.com/office/powerpoint/2010/main" val="329778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Creating a New React Native Project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4634754" cy="1811038"/>
          </a:xfrm>
        </p:spPr>
        <p:txBody>
          <a:bodyPr>
            <a:normAutofit/>
          </a:bodyPr>
          <a:lstStyle/>
          <a:p>
            <a:r>
              <a:rPr lang="en-US" sz="2200" dirty="0"/>
              <a:t>What does this line mean?</a:t>
            </a:r>
          </a:p>
          <a:p>
            <a:endParaRPr lang="en-US" sz="2200" dirty="0"/>
          </a:p>
          <a:p>
            <a:pPr marL="0" indent="0" algn="ctr">
              <a:buNone/>
            </a:pPr>
            <a:r>
              <a:rPr lang="en-US" sz="2200" dirty="0" err="1">
                <a:latin typeface="Consolas" panose="020B0609020204030204" pitchFamily="49" charset="0"/>
              </a:rPr>
              <a:t>npx</a:t>
            </a:r>
            <a:r>
              <a:rPr lang="en-US" sz="2200" dirty="0">
                <a:latin typeface="Consolas" panose="020B0609020204030204" pitchFamily="49" charset="0"/>
              </a:rPr>
              <a:t> </a:t>
            </a:r>
            <a:r>
              <a:rPr lang="en-US" sz="2200" dirty="0">
                <a:highlight>
                  <a:srgbClr val="FFFF00"/>
                </a:highlight>
                <a:latin typeface="Consolas" panose="020B0609020204030204" pitchFamily="49" charset="0"/>
              </a:rPr>
              <a:t>expo-cli</a:t>
            </a:r>
            <a:r>
              <a:rPr lang="en-US" sz="2200" dirty="0">
                <a:latin typeface="Consolas" panose="020B0609020204030204" pitchFamily="49" charset="0"/>
              </a:rPr>
              <a:t> </a:t>
            </a:r>
            <a:r>
              <a:rPr lang="en-US" sz="2200" dirty="0" err="1">
                <a:latin typeface="Consolas" panose="020B0609020204030204" pitchFamily="49" charset="0"/>
              </a:rPr>
              <a:t>init</a:t>
            </a:r>
            <a:r>
              <a:rPr lang="en-US" sz="2200" dirty="0">
                <a:latin typeface="Consolas" panose="020B0609020204030204" pitchFamily="49" charset="0"/>
              </a:rPr>
              <a:t> food --npm</a:t>
            </a:r>
            <a:endParaRPr lang="en-US" sz="2000" dirty="0">
              <a:latin typeface="Consolas" panose="020B0609020204030204" pitchFamily="49" charset="0"/>
            </a:endParaRPr>
          </a:p>
        </p:txBody>
      </p:sp>
      <p:pic>
        <p:nvPicPr>
          <p:cNvPr id="6" name="Picture 5">
            <a:extLst>
              <a:ext uri="{FF2B5EF4-FFF2-40B4-BE49-F238E27FC236}">
                <a16:creationId xmlns:a16="http://schemas.microsoft.com/office/drawing/2014/main" id="{C2F589B4-CA2F-4207-A592-AF66B17F6B18}"/>
              </a:ext>
            </a:extLst>
          </p:cNvPr>
          <p:cNvPicPr>
            <a:picLocks noChangeAspect="1"/>
          </p:cNvPicPr>
          <p:nvPr/>
        </p:nvPicPr>
        <p:blipFill>
          <a:blip r:embed="rId3"/>
          <a:stretch>
            <a:fillRect/>
          </a:stretch>
        </p:blipFill>
        <p:spPr>
          <a:xfrm>
            <a:off x="6074072" y="2014194"/>
            <a:ext cx="5715294" cy="3333921"/>
          </a:xfrm>
          <a:prstGeom prst="rect">
            <a:avLst/>
          </a:prstGeom>
        </p:spPr>
      </p:pic>
      <p:sp>
        <p:nvSpPr>
          <p:cNvPr id="7" name="Content Placeholder 2">
            <a:extLst>
              <a:ext uri="{FF2B5EF4-FFF2-40B4-BE49-F238E27FC236}">
                <a16:creationId xmlns:a16="http://schemas.microsoft.com/office/drawing/2014/main" id="{790B4ED3-69B6-4299-A5F3-124425D65475}"/>
              </a:ext>
            </a:extLst>
          </p:cNvPr>
          <p:cNvSpPr txBox="1">
            <a:spLocks/>
          </p:cNvSpPr>
          <p:nvPr/>
        </p:nvSpPr>
        <p:spPr>
          <a:xfrm>
            <a:off x="1066800" y="4003084"/>
            <a:ext cx="4634754" cy="2424030"/>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000" dirty="0"/>
              <a:t>expo-cli then, is the package that we are trying to run!</a:t>
            </a:r>
          </a:p>
          <a:p>
            <a:pPr marL="274320" lvl="1" indent="0">
              <a:buNone/>
            </a:pPr>
            <a:endParaRPr lang="en-US" sz="2000" dirty="0"/>
          </a:p>
          <a:p>
            <a:pPr marL="274320" lvl="1" indent="0">
              <a:buNone/>
            </a:pPr>
            <a:r>
              <a:rPr lang="en-US" sz="2000" dirty="0"/>
              <a:t>We also should already have this set up from our previous “setting up” adventures.</a:t>
            </a:r>
          </a:p>
          <a:p>
            <a:pPr marL="274320" lvl="1" indent="0">
              <a:buNone/>
            </a:pPr>
            <a:endParaRPr lang="en-US" sz="2000" dirty="0"/>
          </a:p>
          <a:p>
            <a:pPr marL="274320" lvl="1" indent="0">
              <a:buNone/>
            </a:pPr>
            <a:r>
              <a:rPr lang="en-US" sz="2000" dirty="0"/>
              <a:t>Basically: this creates a new react native project.</a:t>
            </a:r>
          </a:p>
        </p:txBody>
      </p:sp>
    </p:spTree>
    <p:extLst>
      <p:ext uri="{BB962C8B-B14F-4D97-AF65-F5344CB8AC3E}">
        <p14:creationId xmlns:p14="http://schemas.microsoft.com/office/powerpoint/2010/main" val="41841346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80" y="2028133"/>
            <a:ext cx="3745461" cy="4494321"/>
          </a:xfrm>
        </p:spPr>
        <p:txBody>
          <a:bodyPr>
            <a:normAutofit/>
          </a:bodyPr>
          <a:lstStyle/>
          <a:p>
            <a:r>
              <a:rPr lang="en-US" sz="2000" dirty="0"/>
              <a:t>The way you specify the specific icon you want to use is through the use of a prop!</a:t>
            </a:r>
          </a:p>
          <a:p>
            <a:endParaRPr lang="en-US" sz="2000" dirty="0"/>
          </a:p>
          <a:p>
            <a:r>
              <a:rPr lang="en-US" sz="2000" dirty="0"/>
              <a:t>Specifically, the name prop, which, as you might guess, is where you specify the name of the specific icon you want!</a:t>
            </a:r>
          </a:p>
          <a:p>
            <a:endParaRPr lang="en-US" sz="2000" dirty="0"/>
          </a:p>
          <a:p>
            <a:endParaRPr lang="en-US" sz="2000" dirty="0"/>
          </a:p>
        </p:txBody>
      </p:sp>
      <p:sp>
        <p:nvSpPr>
          <p:cNvPr id="5" name="TextBox 4">
            <a:extLst>
              <a:ext uri="{FF2B5EF4-FFF2-40B4-BE49-F238E27FC236}">
                <a16:creationId xmlns:a16="http://schemas.microsoft.com/office/drawing/2014/main" id="{11642806-6A0C-4B37-9273-5A9810846E94}"/>
              </a:ext>
            </a:extLst>
          </p:cNvPr>
          <p:cNvSpPr txBox="1"/>
          <p:nvPr/>
        </p:nvSpPr>
        <p:spPr>
          <a:xfrm>
            <a:off x="8205022" y="5744098"/>
            <a:ext cx="2161511" cy="369332"/>
          </a:xfrm>
          <a:prstGeom prst="rect">
            <a:avLst/>
          </a:prstGeom>
          <a:noFill/>
        </p:spPr>
        <p:txBody>
          <a:bodyPr wrap="square" rtlCol="0">
            <a:spAutoFit/>
          </a:bodyPr>
          <a:lstStyle/>
          <a:p>
            <a:r>
              <a:rPr lang="en-US" i="1" dirty="0"/>
              <a:t>SearchBar.js</a:t>
            </a:r>
          </a:p>
        </p:txBody>
      </p:sp>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67CD2A81-0A41-49DF-B73F-D3511EFD9F1F}"/>
                  </a:ext>
                </a:extLst>
              </p14:cNvPr>
              <p14:cNvContentPartPr/>
              <p14:nvPr/>
            </p14:nvContentPartPr>
            <p14:xfrm>
              <a:off x="7043313" y="4148895"/>
              <a:ext cx="1116720" cy="12240"/>
            </p14:xfrm>
          </p:contentPart>
        </mc:Choice>
        <mc:Fallback>
          <p:pic>
            <p:nvPicPr>
              <p:cNvPr id="12" name="Ink 11">
                <a:extLst>
                  <a:ext uri="{FF2B5EF4-FFF2-40B4-BE49-F238E27FC236}">
                    <a16:creationId xmlns:a16="http://schemas.microsoft.com/office/drawing/2014/main" id="{67CD2A81-0A41-49DF-B73F-D3511EFD9F1F}"/>
                  </a:ext>
                </a:extLst>
              </p:cNvPr>
              <p:cNvPicPr/>
              <p:nvPr/>
            </p:nvPicPr>
            <p:blipFill>
              <a:blip r:embed="rId4"/>
              <a:stretch>
                <a:fillRect/>
              </a:stretch>
            </p:blipFill>
            <p:spPr>
              <a:xfrm>
                <a:off x="7034313" y="4140152"/>
                <a:ext cx="1134360" cy="29376"/>
              </a:xfrm>
              <a:prstGeom prst="rect">
                <a:avLst/>
              </a:prstGeom>
            </p:spPr>
          </p:pic>
        </mc:Fallback>
      </mc:AlternateContent>
      <p:pic>
        <p:nvPicPr>
          <p:cNvPr id="7" name="Picture 6">
            <a:extLst>
              <a:ext uri="{FF2B5EF4-FFF2-40B4-BE49-F238E27FC236}">
                <a16:creationId xmlns:a16="http://schemas.microsoft.com/office/drawing/2014/main" id="{C4C44CF2-4714-4F02-9370-8D8571CFDB88}"/>
              </a:ext>
            </a:extLst>
          </p:cNvPr>
          <p:cNvPicPr>
            <a:picLocks noChangeAspect="1"/>
          </p:cNvPicPr>
          <p:nvPr/>
        </p:nvPicPr>
        <p:blipFill>
          <a:blip r:embed="rId5"/>
          <a:stretch>
            <a:fillRect/>
          </a:stretch>
        </p:blipFill>
        <p:spPr>
          <a:xfrm>
            <a:off x="5721708" y="0"/>
            <a:ext cx="6420180" cy="5816899"/>
          </a:xfrm>
          <a:prstGeom prst="rect">
            <a:avLst/>
          </a:prstGeom>
        </p:spPr>
      </p:pic>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F109DFDB-A3C5-4164-A5F6-DA7DC3B7859D}"/>
                  </a:ext>
                </a:extLst>
              </p14:cNvPr>
              <p14:cNvContentPartPr/>
              <p14:nvPr/>
            </p14:nvContentPartPr>
            <p14:xfrm>
              <a:off x="3019593" y="4435095"/>
              <a:ext cx="601560" cy="50760"/>
            </p14:xfrm>
          </p:contentPart>
        </mc:Choice>
        <mc:Fallback>
          <p:pic>
            <p:nvPicPr>
              <p:cNvPr id="8" name="Ink 7">
                <a:extLst>
                  <a:ext uri="{FF2B5EF4-FFF2-40B4-BE49-F238E27FC236}">
                    <a16:creationId xmlns:a16="http://schemas.microsoft.com/office/drawing/2014/main" id="{F109DFDB-A3C5-4164-A5F6-DA7DC3B7859D}"/>
                  </a:ext>
                </a:extLst>
              </p:cNvPr>
              <p:cNvPicPr/>
              <p:nvPr/>
            </p:nvPicPr>
            <p:blipFill>
              <a:blip r:embed="rId7"/>
              <a:stretch>
                <a:fillRect/>
              </a:stretch>
            </p:blipFill>
            <p:spPr>
              <a:xfrm>
                <a:off x="3010953" y="4426455"/>
                <a:ext cx="6192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EB4B15DC-FB09-4495-BF58-CAEF7F230AEF}"/>
                  </a:ext>
                </a:extLst>
              </p14:cNvPr>
              <p14:cNvContentPartPr/>
              <p14:nvPr/>
            </p14:nvContentPartPr>
            <p14:xfrm>
              <a:off x="8055633" y="2082135"/>
              <a:ext cx="2388240" cy="33480"/>
            </p14:xfrm>
          </p:contentPart>
        </mc:Choice>
        <mc:Fallback>
          <p:pic>
            <p:nvPicPr>
              <p:cNvPr id="9" name="Ink 8">
                <a:extLst>
                  <a:ext uri="{FF2B5EF4-FFF2-40B4-BE49-F238E27FC236}">
                    <a16:creationId xmlns:a16="http://schemas.microsoft.com/office/drawing/2014/main" id="{EB4B15DC-FB09-4495-BF58-CAEF7F230AEF}"/>
                  </a:ext>
                </a:extLst>
              </p:cNvPr>
              <p:cNvPicPr/>
              <p:nvPr/>
            </p:nvPicPr>
            <p:blipFill>
              <a:blip r:embed="rId9"/>
              <a:stretch>
                <a:fillRect/>
              </a:stretch>
            </p:blipFill>
            <p:spPr>
              <a:xfrm>
                <a:off x="8046633" y="2073495"/>
                <a:ext cx="24058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83472249-843C-4F9F-886B-44D8757929BA}"/>
                  </a:ext>
                </a:extLst>
              </p14:cNvPr>
              <p14:cNvContentPartPr/>
              <p14:nvPr/>
            </p14:nvContentPartPr>
            <p14:xfrm>
              <a:off x="1115193" y="5607615"/>
              <a:ext cx="2690280" cy="82080"/>
            </p14:xfrm>
          </p:contentPart>
        </mc:Choice>
        <mc:Fallback>
          <p:pic>
            <p:nvPicPr>
              <p:cNvPr id="13" name="Ink 12">
                <a:extLst>
                  <a:ext uri="{FF2B5EF4-FFF2-40B4-BE49-F238E27FC236}">
                    <a16:creationId xmlns:a16="http://schemas.microsoft.com/office/drawing/2014/main" id="{83472249-843C-4F9F-886B-44D8757929BA}"/>
                  </a:ext>
                </a:extLst>
              </p:cNvPr>
              <p:cNvPicPr/>
              <p:nvPr/>
            </p:nvPicPr>
            <p:blipFill>
              <a:blip r:embed="rId11"/>
              <a:stretch>
                <a:fillRect/>
              </a:stretch>
            </p:blipFill>
            <p:spPr>
              <a:xfrm>
                <a:off x="1106553" y="5598975"/>
                <a:ext cx="270792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id="{F0C22536-1942-4A4F-A24C-555705182EF5}"/>
                  </a:ext>
                </a:extLst>
              </p14:cNvPr>
              <p14:cNvContentPartPr/>
              <p14:nvPr/>
            </p14:nvContentPartPr>
            <p14:xfrm>
              <a:off x="983793" y="6001095"/>
              <a:ext cx="1176480" cy="71280"/>
            </p14:xfrm>
          </p:contentPart>
        </mc:Choice>
        <mc:Fallback>
          <p:pic>
            <p:nvPicPr>
              <p:cNvPr id="14" name="Ink 13">
                <a:extLst>
                  <a:ext uri="{FF2B5EF4-FFF2-40B4-BE49-F238E27FC236}">
                    <a16:creationId xmlns:a16="http://schemas.microsoft.com/office/drawing/2014/main" id="{F0C22536-1942-4A4F-A24C-555705182EF5}"/>
                  </a:ext>
                </a:extLst>
              </p:cNvPr>
              <p:cNvPicPr/>
              <p:nvPr/>
            </p:nvPicPr>
            <p:blipFill>
              <a:blip r:embed="rId13"/>
              <a:stretch>
                <a:fillRect/>
              </a:stretch>
            </p:blipFill>
            <p:spPr>
              <a:xfrm>
                <a:off x="974793" y="5992095"/>
                <a:ext cx="1194120" cy="88920"/>
              </a:xfrm>
              <a:prstGeom prst="rect">
                <a:avLst/>
              </a:prstGeom>
            </p:spPr>
          </p:pic>
        </mc:Fallback>
      </mc:AlternateContent>
    </p:spTree>
    <p:extLst>
      <p:ext uri="{BB962C8B-B14F-4D97-AF65-F5344CB8AC3E}">
        <p14:creationId xmlns:p14="http://schemas.microsoft.com/office/powerpoint/2010/main" val="20126398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80" y="2028133"/>
            <a:ext cx="3745461" cy="4494321"/>
          </a:xfrm>
        </p:spPr>
        <p:txBody>
          <a:bodyPr>
            <a:normAutofit/>
          </a:bodyPr>
          <a:lstStyle/>
          <a:p>
            <a:r>
              <a:rPr lang="en-US" sz="2000" dirty="0"/>
              <a:t>And voila!</a:t>
            </a:r>
          </a:p>
          <a:p>
            <a:endParaRPr lang="en-US" sz="2000" dirty="0"/>
          </a:p>
          <a:p>
            <a:r>
              <a:rPr lang="en-US" sz="2000" dirty="0"/>
              <a:t>We now have an icon!</a:t>
            </a:r>
          </a:p>
          <a:p>
            <a:endParaRPr lang="en-US" sz="2000" dirty="0"/>
          </a:p>
          <a:p>
            <a:r>
              <a:rPr lang="en-US" sz="2000" dirty="0"/>
              <a:t>Maybe not the size we want!</a:t>
            </a:r>
          </a:p>
          <a:p>
            <a:r>
              <a:rPr lang="en-US" sz="2000" dirty="0"/>
              <a:t>Maybe not positioned correctly!</a:t>
            </a:r>
          </a:p>
          <a:p>
            <a:r>
              <a:rPr lang="en-US" sz="2000" dirty="0"/>
              <a:t>But gosh darn it, we’ve got it!</a:t>
            </a:r>
          </a:p>
          <a:p>
            <a:endParaRPr lang="en-US" sz="2000" dirty="0"/>
          </a:p>
          <a:p>
            <a:endParaRPr lang="en-US" sz="2000" dirty="0"/>
          </a:p>
        </p:txBody>
      </p:sp>
      <p:pic>
        <p:nvPicPr>
          <p:cNvPr id="6" name="Picture 5">
            <a:extLst>
              <a:ext uri="{FF2B5EF4-FFF2-40B4-BE49-F238E27FC236}">
                <a16:creationId xmlns:a16="http://schemas.microsoft.com/office/drawing/2014/main" id="{1014BCE7-5831-47A0-85B0-E5269A6F0769}"/>
              </a:ext>
            </a:extLst>
          </p:cNvPr>
          <p:cNvPicPr>
            <a:picLocks noChangeAspect="1"/>
          </p:cNvPicPr>
          <p:nvPr/>
        </p:nvPicPr>
        <p:blipFill>
          <a:blip r:embed="rId3"/>
          <a:stretch>
            <a:fillRect/>
          </a:stretch>
        </p:blipFill>
        <p:spPr>
          <a:xfrm>
            <a:off x="7091002" y="0"/>
            <a:ext cx="3600568" cy="6858000"/>
          </a:xfrm>
          <a:prstGeom prst="rect">
            <a:avLst/>
          </a:prstGeom>
        </p:spPr>
      </p:pic>
    </p:spTree>
    <p:extLst>
      <p:ext uri="{BB962C8B-B14F-4D97-AF65-F5344CB8AC3E}">
        <p14:creationId xmlns:p14="http://schemas.microsoft.com/office/powerpoint/2010/main" val="14655411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80" y="2596646"/>
            <a:ext cx="6587045" cy="4494321"/>
          </a:xfrm>
        </p:spPr>
        <p:txBody>
          <a:bodyPr>
            <a:normAutofit/>
          </a:bodyPr>
          <a:lstStyle/>
          <a:p>
            <a:r>
              <a:rPr lang="en-US" sz="2000" dirty="0"/>
              <a:t>We can make it bigger with another prop: size</a:t>
            </a:r>
          </a:p>
          <a:p>
            <a:endParaRPr lang="en-US" sz="2000" dirty="0"/>
          </a:p>
          <a:p>
            <a:r>
              <a:rPr lang="en-US" sz="2000" dirty="0"/>
              <a:t>Here, we give our magnifying glass a size of 30.</a:t>
            </a:r>
          </a:p>
          <a:p>
            <a:r>
              <a:rPr lang="en-US" sz="2000" dirty="0"/>
              <a:t>And it looks much nicer!</a:t>
            </a:r>
          </a:p>
          <a:p>
            <a:endParaRPr lang="en-US" sz="2000" dirty="0"/>
          </a:p>
          <a:p>
            <a:endParaRPr lang="en-US" sz="2000" dirty="0"/>
          </a:p>
        </p:txBody>
      </p:sp>
      <p:pic>
        <p:nvPicPr>
          <p:cNvPr id="5" name="Picture 4">
            <a:extLst>
              <a:ext uri="{FF2B5EF4-FFF2-40B4-BE49-F238E27FC236}">
                <a16:creationId xmlns:a16="http://schemas.microsoft.com/office/drawing/2014/main" id="{38A05E7F-72D4-42A6-9390-B20FBB288B21}"/>
              </a:ext>
            </a:extLst>
          </p:cNvPr>
          <p:cNvPicPr>
            <a:picLocks noChangeAspect="1"/>
          </p:cNvPicPr>
          <p:nvPr/>
        </p:nvPicPr>
        <p:blipFill>
          <a:blip r:embed="rId3"/>
          <a:stretch>
            <a:fillRect/>
          </a:stretch>
        </p:blipFill>
        <p:spPr>
          <a:xfrm>
            <a:off x="8179178" y="0"/>
            <a:ext cx="4012822" cy="6858000"/>
          </a:xfrm>
          <a:prstGeom prst="rect">
            <a:avLst/>
          </a:prstGeom>
        </p:spPr>
      </p:pic>
      <p:pic>
        <p:nvPicPr>
          <p:cNvPr id="8" name="Picture 7">
            <a:extLst>
              <a:ext uri="{FF2B5EF4-FFF2-40B4-BE49-F238E27FC236}">
                <a16:creationId xmlns:a16="http://schemas.microsoft.com/office/drawing/2014/main" id="{E6A76A0D-338F-4A87-82E3-6225EE062A37}"/>
              </a:ext>
            </a:extLst>
          </p:cNvPr>
          <p:cNvPicPr>
            <a:picLocks noChangeAspect="1"/>
          </p:cNvPicPr>
          <p:nvPr/>
        </p:nvPicPr>
        <p:blipFill>
          <a:blip r:embed="rId4"/>
          <a:stretch>
            <a:fillRect/>
          </a:stretch>
        </p:blipFill>
        <p:spPr>
          <a:xfrm>
            <a:off x="2960225" y="0"/>
            <a:ext cx="5218953" cy="2345193"/>
          </a:xfrm>
          <a:prstGeom prst="rect">
            <a:avLst/>
          </a:prstGeom>
        </p:spPr>
      </p:pic>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EE323213-1BE1-43FC-BC0A-2F1F2EE6D7C8}"/>
                  </a:ext>
                </a:extLst>
              </p14:cNvPr>
              <p14:cNvContentPartPr/>
              <p14:nvPr/>
            </p14:nvContentPartPr>
            <p14:xfrm>
              <a:off x="5104353" y="4016165"/>
              <a:ext cx="1325520" cy="360"/>
            </p14:xfrm>
          </p:contentPart>
        </mc:Choice>
        <mc:Fallback>
          <p:pic>
            <p:nvPicPr>
              <p:cNvPr id="9" name="Ink 8">
                <a:extLst>
                  <a:ext uri="{FF2B5EF4-FFF2-40B4-BE49-F238E27FC236}">
                    <a16:creationId xmlns:a16="http://schemas.microsoft.com/office/drawing/2014/main" id="{EE323213-1BE1-43FC-BC0A-2F1F2EE6D7C8}"/>
                  </a:ext>
                </a:extLst>
              </p:cNvPr>
              <p:cNvPicPr/>
              <p:nvPr/>
            </p:nvPicPr>
            <p:blipFill>
              <a:blip r:embed="rId6"/>
              <a:stretch>
                <a:fillRect/>
              </a:stretch>
            </p:blipFill>
            <p:spPr>
              <a:xfrm>
                <a:off x="5095353" y="4007525"/>
                <a:ext cx="1343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EB032F2F-3F6F-46AB-A392-6EC032708D31}"/>
                  </a:ext>
                </a:extLst>
              </p14:cNvPr>
              <p14:cNvContentPartPr/>
              <p14:nvPr/>
            </p14:nvContentPartPr>
            <p14:xfrm>
              <a:off x="6863673" y="1654925"/>
              <a:ext cx="775080" cy="37440"/>
            </p14:xfrm>
          </p:contentPart>
        </mc:Choice>
        <mc:Fallback>
          <p:pic>
            <p:nvPicPr>
              <p:cNvPr id="10" name="Ink 9">
                <a:extLst>
                  <a:ext uri="{FF2B5EF4-FFF2-40B4-BE49-F238E27FC236}">
                    <a16:creationId xmlns:a16="http://schemas.microsoft.com/office/drawing/2014/main" id="{EB032F2F-3F6F-46AB-A392-6EC032708D31}"/>
                  </a:ext>
                </a:extLst>
              </p:cNvPr>
              <p:cNvPicPr/>
              <p:nvPr/>
            </p:nvPicPr>
            <p:blipFill>
              <a:blip r:embed="rId8"/>
              <a:stretch>
                <a:fillRect/>
              </a:stretch>
            </p:blipFill>
            <p:spPr>
              <a:xfrm>
                <a:off x="6854673" y="1645925"/>
                <a:ext cx="792720" cy="55080"/>
              </a:xfrm>
              <a:prstGeom prst="rect">
                <a:avLst/>
              </a:prstGeom>
            </p:spPr>
          </p:pic>
        </mc:Fallback>
      </mc:AlternateContent>
    </p:spTree>
    <p:extLst>
      <p:ext uri="{BB962C8B-B14F-4D97-AF65-F5344CB8AC3E}">
        <p14:creationId xmlns:p14="http://schemas.microsoft.com/office/powerpoint/2010/main" val="1586196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80" y="2596646"/>
            <a:ext cx="6587045" cy="4494321"/>
          </a:xfrm>
        </p:spPr>
        <p:txBody>
          <a:bodyPr>
            <a:normAutofit/>
          </a:bodyPr>
          <a:lstStyle/>
          <a:p>
            <a:r>
              <a:rPr lang="en-US" sz="2000" dirty="0"/>
              <a:t>We can make it bigger with another prop: size</a:t>
            </a:r>
          </a:p>
          <a:p>
            <a:endParaRPr lang="en-US" sz="2000" dirty="0"/>
          </a:p>
          <a:p>
            <a:r>
              <a:rPr lang="en-US" sz="2000" dirty="0"/>
              <a:t>Here, we give our magnifying glass a size of 30.</a:t>
            </a:r>
          </a:p>
          <a:p>
            <a:r>
              <a:rPr lang="en-US" sz="2000" dirty="0"/>
              <a:t>And it looks much nicer!</a:t>
            </a:r>
          </a:p>
          <a:p>
            <a:endParaRPr lang="en-US" sz="2000" dirty="0"/>
          </a:p>
          <a:p>
            <a:r>
              <a:rPr lang="en-US" sz="2000" dirty="0"/>
              <a:t>Or at least larger. Clearly more styling remains.</a:t>
            </a:r>
          </a:p>
          <a:p>
            <a:endParaRPr lang="en-US" sz="2000" dirty="0"/>
          </a:p>
          <a:p>
            <a:endParaRPr lang="en-US" sz="2000" dirty="0"/>
          </a:p>
        </p:txBody>
      </p:sp>
      <p:pic>
        <p:nvPicPr>
          <p:cNvPr id="5" name="Picture 4">
            <a:extLst>
              <a:ext uri="{FF2B5EF4-FFF2-40B4-BE49-F238E27FC236}">
                <a16:creationId xmlns:a16="http://schemas.microsoft.com/office/drawing/2014/main" id="{38A05E7F-72D4-42A6-9390-B20FBB288B21}"/>
              </a:ext>
            </a:extLst>
          </p:cNvPr>
          <p:cNvPicPr>
            <a:picLocks noChangeAspect="1"/>
          </p:cNvPicPr>
          <p:nvPr/>
        </p:nvPicPr>
        <p:blipFill>
          <a:blip r:embed="rId3"/>
          <a:stretch>
            <a:fillRect/>
          </a:stretch>
        </p:blipFill>
        <p:spPr>
          <a:xfrm>
            <a:off x="8179178" y="0"/>
            <a:ext cx="4012822" cy="6858000"/>
          </a:xfrm>
          <a:prstGeom prst="rect">
            <a:avLst/>
          </a:prstGeom>
        </p:spPr>
      </p:pic>
      <p:pic>
        <p:nvPicPr>
          <p:cNvPr id="8" name="Picture 7">
            <a:extLst>
              <a:ext uri="{FF2B5EF4-FFF2-40B4-BE49-F238E27FC236}">
                <a16:creationId xmlns:a16="http://schemas.microsoft.com/office/drawing/2014/main" id="{E6A76A0D-338F-4A87-82E3-6225EE062A37}"/>
              </a:ext>
            </a:extLst>
          </p:cNvPr>
          <p:cNvPicPr>
            <a:picLocks noChangeAspect="1"/>
          </p:cNvPicPr>
          <p:nvPr/>
        </p:nvPicPr>
        <p:blipFill>
          <a:blip r:embed="rId4"/>
          <a:stretch>
            <a:fillRect/>
          </a:stretch>
        </p:blipFill>
        <p:spPr>
          <a:xfrm>
            <a:off x="2960225" y="0"/>
            <a:ext cx="5218953" cy="2345193"/>
          </a:xfrm>
          <a:prstGeom prst="rect">
            <a:avLst/>
          </a:prstGeom>
        </p:spPr>
      </p:pic>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EE323213-1BE1-43FC-BC0A-2F1F2EE6D7C8}"/>
                  </a:ext>
                </a:extLst>
              </p14:cNvPr>
              <p14:cNvContentPartPr/>
              <p14:nvPr/>
            </p14:nvContentPartPr>
            <p14:xfrm>
              <a:off x="5104353" y="4016165"/>
              <a:ext cx="1325520" cy="360"/>
            </p14:xfrm>
          </p:contentPart>
        </mc:Choice>
        <mc:Fallback>
          <p:pic>
            <p:nvPicPr>
              <p:cNvPr id="9" name="Ink 8">
                <a:extLst>
                  <a:ext uri="{FF2B5EF4-FFF2-40B4-BE49-F238E27FC236}">
                    <a16:creationId xmlns:a16="http://schemas.microsoft.com/office/drawing/2014/main" id="{EE323213-1BE1-43FC-BC0A-2F1F2EE6D7C8}"/>
                  </a:ext>
                </a:extLst>
              </p:cNvPr>
              <p:cNvPicPr/>
              <p:nvPr/>
            </p:nvPicPr>
            <p:blipFill>
              <a:blip r:embed="rId6"/>
              <a:stretch>
                <a:fillRect/>
              </a:stretch>
            </p:blipFill>
            <p:spPr>
              <a:xfrm>
                <a:off x="5095355" y="4007165"/>
                <a:ext cx="1343155"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EB032F2F-3F6F-46AB-A392-6EC032708D31}"/>
                  </a:ext>
                </a:extLst>
              </p14:cNvPr>
              <p14:cNvContentPartPr/>
              <p14:nvPr/>
            </p14:nvContentPartPr>
            <p14:xfrm>
              <a:off x="6863673" y="1654925"/>
              <a:ext cx="775080" cy="37440"/>
            </p14:xfrm>
          </p:contentPart>
        </mc:Choice>
        <mc:Fallback>
          <p:pic>
            <p:nvPicPr>
              <p:cNvPr id="10" name="Ink 9">
                <a:extLst>
                  <a:ext uri="{FF2B5EF4-FFF2-40B4-BE49-F238E27FC236}">
                    <a16:creationId xmlns:a16="http://schemas.microsoft.com/office/drawing/2014/main" id="{EB032F2F-3F6F-46AB-A392-6EC032708D31}"/>
                  </a:ext>
                </a:extLst>
              </p:cNvPr>
              <p:cNvPicPr/>
              <p:nvPr/>
            </p:nvPicPr>
            <p:blipFill>
              <a:blip r:embed="rId8"/>
              <a:stretch>
                <a:fillRect/>
              </a:stretch>
            </p:blipFill>
            <p:spPr>
              <a:xfrm>
                <a:off x="6854673" y="1646011"/>
                <a:ext cx="792720" cy="54912"/>
              </a:xfrm>
              <a:prstGeom prst="rect">
                <a:avLst/>
              </a:prstGeom>
            </p:spPr>
          </p:pic>
        </mc:Fallback>
      </mc:AlternateContent>
    </p:spTree>
    <p:extLst>
      <p:ext uri="{BB962C8B-B14F-4D97-AF65-F5344CB8AC3E}">
        <p14:creationId xmlns:p14="http://schemas.microsoft.com/office/powerpoint/2010/main" val="14267536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80" y="1869312"/>
            <a:ext cx="5163359" cy="5221656"/>
          </a:xfrm>
        </p:spPr>
        <p:txBody>
          <a:bodyPr>
            <a:normAutofit/>
          </a:bodyPr>
          <a:lstStyle/>
          <a:p>
            <a:r>
              <a:rPr lang="en-US" sz="2000" dirty="0"/>
              <a:t>First, let’s convert it from a simple a Text component, into a </a:t>
            </a:r>
            <a:r>
              <a:rPr lang="en-US" sz="2000" dirty="0" err="1"/>
              <a:t>TextInput</a:t>
            </a:r>
            <a:r>
              <a:rPr lang="en-US" sz="2000" dirty="0"/>
              <a:t> component. </a:t>
            </a:r>
          </a:p>
          <a:p>
            <a:endParaRPr lang="en-US" sz="2000" dirty="0"/>
          </a:p>
          <a:p>
            <a:r>
              <a:rPr lang="en-US" sz="2000" dirty="0"/>
              <a:t>And we’ll use a new prop, placeholder, to specify the text that shows up before the user has entered anything in.</a:t>
            </a:r>
          </a:p>
          <a:p>
            <a:endParaRPr lang="en-US" sz="2000" dirty="0"/>
          </a:p>
          <a:p>
            <a:r>
              <a:rPr lang="en-US" sz="2000" dirty="0"/>
              <a:t>Do you remember how to get multiple things to show up horizontally, instead of vertically?</a:t>
            </a:r>
          </a:p>
          <a:p>
            <a:endParaRPr lang="en-US" sz="2000" dirty="0"/>
          </a:p>
          <a:p>
            <a:pPr marL="0" indent="0">
              <a:buNone/>
            </a:pPr>
            <a:endParaRPr lang="en-US" sz="2000" dirty="0"/>
          </a:p>
          <a:p>
            <a:endParaRPr lang="en-US" sz="2000" dirty="0"/>
          </a:p>
          <a:p>
            <a:endParaRPr lang="en-US" sz="2000" dirty="0"/>
          </a:p>
        </p:txBody>
      </p:sp>
      <p:sp>
        <p:nvSpPr>
          <p:cNvPr id="11" name="TextBox 10">
            <a:extLst>
              <a:ext uri="{FF2B5EF4-FFF2-40B4-BE49-F238E27FC236}">
                <a16:creationId xmlns:a16="http://schemas.microsoft.com/office/drawing/2014/main" id="{AC456603-2B0A-4ECA-8B24-88EDF3091C5D}"/>
              </a:ext>
            </a:extLst>
          </p:cNvPr>
          <p:cNvSpPr txBox="1"/>
          <p:nvPr/>
        </p:nvSpPr>
        <p:spPr>
          <a:xfrm>
            <a:off x="8592763" y="2186786"/>
            <a:ext cx="2161511" cy="369332"/>
          </a:xfrm>
          <a:prstGeom prst="rect">
            <a:avLst/>
          </a:prstGeom>
          <a:noFill/>
        </p:spPr>
        <p:txBody>
          <a:bodyPr wrap="square" rtlCol="0">
            <a:spAutoFit/>
          </a:bodyPr>
          <a:lstStyle/>
          <a:p>
            <a:r>
              <a:rPr lang="en-US" i="1" dirty="0"/>
              <a:t>SearchBar.js</a:t>
            </a:r>
          </a:p>
        </p:txBody>
      </p:sp>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CBCE73E8-26C2-4BC9-821E-889A6AB5D06A}"/>
                  </a:ext>
                </a:extLst>
              </p14:cNvPr>
              <p14:cNvContentPartPr/>
              <p14:nvPr/>
            </p14:nvContentPartPr>
            <p14:xfrm>
              <a:off x="3853713" y="2668325"/>
              <a:ext cx="1214640" cy="2880"/>
            </p14:xfrm>
          </p:contentPart>
        </mc:Choice>
        <mc:Fallback>
          <p:pic>
            <p:nvPicPr>
              <p:cNvPr id="12" name="Ink 11">
                <a:extLst>
                  <a:ext uri="{FF2B5EF4-FFF2-40B4-BE49-F238E27FC236}">
                    <a16:creationId xmlns:a16="http://schemas.microsoft.com/office/drawing/2014/main" id="{CBCE73E8-26C2-4BC9-821E-889A6AB5D06A}"/>
                  </a:ext>
                </a:extLst>
              </p:cNvPr>
              <p:cNvPicPr/>
              <p:nvPr/>
            </p:nvPicPr>
            <p:blipFill>
              <a:blip r:embed="rId4"/>
              <a:stretch>
                <a:fillRect/>
              </a:stretch>
            </p:blipFill>
            <p:spPr>
              <a:xfrm>
                <a:off x="3844713" y="2659325"/>
                <a:ext cx="1232280" cy="20520"/>
              </a:xfrm>
              <a:prstGeom prst="rect">
                <a:avLst/>
              </a:prstGeom>
            </p:spPr>
          </p:pic>
        </mc:Fallback>
      </mc:AlternateContent>
      <p:pic>
        <p:nvPicPr>
          <p:cNvPr id="14" name="Picture 13">
            <a:extLst>
              <a:ext uri="{FF2B5EF4-FFF2-40B4-BE49-F238E27FC236}">
                <a16:creationId xmlns:a16="http://schemas.microsoft.com/office/drawing/2014/main" id="{3BB33125-B7F9-44BA-ABEB-5E812584FEE9}"/>
              </a:ext>
            </a:extLst>
          </p:cNvPr>
          <p:cNvPicPr>
            <a:picLocks noChangeAspect="1"/>
          </p:cNvPicPr>
          <p:nvPr/>
        </p:nvPicPr>
        <p:blipFill>
          <a:blip r:embed="rId5"/>
          <a:stretch>
            <a:fillRect/>
          </a:stretch>
        </p:blipFill>
        <p:spPr>
          <a:xfrm>
            <a:off x="5815475" y="372670"/>
            <a:ext cx="6197919" cy="1911448"/>
          </a:xfrm>
          <a:prstGeom prst="rect">
            <a:avLst/>
          </a:prstGeom>
        </p:spPr>
      </p:pic>
      <mc:AlternateContent xmlns:mc="http://schemas.openxmlformats.org/markup-compatibility/2006">
        <mc:Choice xmlns:p14="http://schemas.microsoft.com/office/powerpoint/2010/main" Requires="p14">
          <p:contentPart p14:bwMode="auto" r:id="rId6">
            <p14:nvContentPartPr>
              <p14:cNvPr id="15" name="Ink 14">
                <a:extLst>
                  <a:ext uri="{FF2B5EF4-FFF2-40B4-BE49-F238E27FC236}">
                    <a16:creationId xmlns:a16="http://schemas.microsoft.com/office/drawing/2014/main" id="{6B6964F8-E8A1-44D6-93EE-C2213E210162}"/>
                  </a:ext>
                </a:extLst>
              </p14:cNvPr>
              <p14:cNvContentPartPr/>
              <p14:nvPr/>
            </p14:nvContentPartPr>
            <p14:xfrm>
              <a:off x="7303625" y="1730030"/>
              <a:ext cx="1214640" cy="2880"/>
            </p14:xfrm>
          </p:contentPart>
        </mc:Choice>
        <mc:Fallback>
          <p:pic>
            <p:nvPicPr>
              <p:cNvPr id="15" name="Ink 14">
                <a:extLst>
                  <a:ext uri="{FF2B5EF4-FFF2-40B4-BE49-F238E27FC236}">
                    <a16:creationId xmlns:a16="http://schemas.microsoft.com/office/drawing/2014/main" id="{6B6964F8-E8A1-44D6-93EE-C2213E210162}"/>
                  </a:ext>
                </a:extLst>
              </p:cNvPr>
              <p:cNvPicPr/>
              <p:nvPr/>
            </p:nvPicPr>
            <p:blipFill>
              <a:blip r:embed="rId4"/>
              <a:stretch>
                <a:fillRect/>
              </a:stretch>
            </p:blipFill>
            <p:spPr>
              <a:xfrm>
                <a:off x="7294625" y="1721030"/>
                <a:ext cx="12322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B38B39AC-3137-4E9E-B2F5-B0425AF30AC6}"/>
                  </a:ext>
                </a:extLst>
              </p14:cNvPr>
              <p14:cNvContentPartPr/>
              <p14:nvPr/>
            </p14:nvContentPartPr>
            <p14:xfrm>
              <a:off x="4131633" y="3969725"/>
              <a:ext cx="1365480" cy="46800"/>
            </p14:xfrm>
          </p:contentPart>
        </mc:Choice>
        <mc:Fallback>
          <p:pic>
            <p:nvPicPr>
              <p:cNvPr id="16" name="Ink 15">
                <a:extLst>
                  <a:ext uri="{FF2B5EF4-FFF2-40B4-BE49-F238E27FC236}">
                    <a16:creationId xmlns:a16="http://schemas.microsoft.com/office/drawing/2014/main" id="{B38B39AC-3137-4E9E-B2F5-B0425AF30AC6}"/>
                  </a:ext>
                </a:extLst>
              </p:cNvPr>
              <p:cNvPicPr/>
              <p:nvPr/>
            </p:nvPicPr>
            <p:blipFill>
              <a:blip r:embed="rId8"/>
              <a:stretch>
                <a:fillRect/>
              </a:stretch>
            </p:blipFill>
            <p:spPr>
              <a:xfrm>
                <a:off x="4122993" y="3961085"/>
                <a:ext cx="138312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1B0486CD-38EA-458F-A03A-9A84BDE79961}"/>
                  </a:ext>
                </a:extLst>
              </p14:cNvPr>
              <p14:cNvContentPartPr/>
              <p14:nvPr/>
            </p14:nvContentPartPr>
            <p14:xfrm>
              <a:off x="8617233" y="1718645"/>
              <a:ext cx="1051560" cy="35640"/>
            </p14:xfrm>
          </p:contentPart>
        </mc:Choice>
        <mc:Fallback>
          <p:pic>
            <p:nvPicPr>
              <p:cNvPr id="17" name="Ink 16">
                <a:extLst>
                  <a:ext uri="{FF2B5EF4-FFF2-40B4-BE49-F238E27FC236}">
                    <a16:creationId xmlns:a16="http://schemas.microsoft.com/office/drawing/2014/main" id="{1B0486CD-38EA-458F-A03A-9A84BDE79961}"/>
                  </a:ext>
                </a:extLst>
              </p:cNvPr>
              <p:cNvPicPr/>
              <p:nvPr/>
            </p:nvPicPr>
            <p:blipFill>
              <a:blip r:embed="rId10"/>
              <a:stretch>
                <a:fillRect/>
              </a:stretch>
            </p:blipFill>
            <p:spPr>
              <a:xfrm>
                <a:off x="8608593" y="1709645"/>
                <a:ext cx="1069200" cy="53280"/>
              </a:xfrm>
              <a:prstGeom prst="rect">
                <a:avLst/>
              </a:prstGeom>
            </p:spPr>
          </p:pic>
        </mc:Fallback>
      </mc:AlternateContent>
    </p:spTree>
    <p:extLst>
      <p:ext uri="{BB962C8B-B14F-4D97-AF65-F5344CB8AC3E}">
        <p14:creationId xmlns:p14="http://schemas.microsoft.com/office/powerpoint/2010/main" val="388636328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80" y="1869312"/>
            <a:ext cx="3548691" cy="5221656"/>
          </a:xfrm>
        </p:spPr>
        <p:txBody>
          <a:bodyPr>
            <a:normAutofit/>
          </a:bodyPr>
          <a:lstStyle/>
          <a:p>
            <a:r>
              <a:rPr lang="en-US" sz="2000" dirty="0"/>
              <a:t>By setting the </a:t>
            </a:r>
            <a:r>
              <a:rPr lang="en-US" sz="2000" dirty="0" err="1"/>
              <a:t>flexDirection</a:t>
            </a:r>
            <a:r>
              <a:rPr lang="en-US" sz="2000" dirty="0"/>
              <a:t> property of the parent component!</a:t>
            </a:r>
          </a:p>
          <a:p>
            <a:r>
              <a:rPr lang="en-US" sz="2000" dirty="0"/>
              <a:t>So here, the parent component is the View.</a:t>
            </a:r>
          </a:p>
          <a:p>
            <a:r>
              <a:rPr lang="en-US" sz="2000" dirty="0"/>
              <a:t>And we will set the </a:t>
            </a:r>
            <a:r>
              <a:rPr lang="en-US" sz="2000" dirty="0" err="1"/>
              <a:t>FlexDirection</a:t>
            </a:r>
            <a:r>
              <a:rPr lang="en-US" sz="2000" dirty="0"/>
              <a:t> to ‘row’</a:t>
            </a:r>
          </a:p>
          <a:p>
            <a:pPr lvl="1"/>
            <a:r>
              <a:rPr lang="en-US" sz="1800" dirty="0"/>
              <a:t>While we’re at it, let’s add some basic styling to the </a:t>
            </a:r>
            <a:r>
              <a:rPr lang="en-US" sz="1800" dirty="0" err="1"/>
              <a:t>TextInput</a:t>
            </a:r>
            <a:r>
              <a:rPr lang="en-US" sz="1800" dirty="0"/>
              <a:t> as well. </a:t>
            </a:r>
          </a:p>
          <a:p>
            <a:endParaRPr lang="en-US" sz="2000" dirty="0"/>
          </a:p>
          <a:p>
            <a:pPr marL="0" indent="0">
              <a:buNone/>
            </a:pPr>
            <a:endParaRPr lang="en-US" sz="2000" dirty="0"/>
          </a:p>
          <a:p>
            <a:endParaRPr lang="en-US" sz="2000" dirty="0"/>
          </a:p>
          <a:p>
            <a:endParaRPr lang="en-US" sz="2000" dirty="0"/>
          </a:p>
        </p:txBody>
      </p:sp>
      <p:pic>
        <p:nvPicPr>
          <p:cNvPr id="5" name="Picture 4">
            <a:extLst>
              <a:ext uri="{FF2B5EF4-FFF2-40B4-BE49-F238E27FC236}">
                <a16:creationId xmlns:a16="http://schemas.microsoft.com/office/drawing/2014/main" id="{56E4F2F3-D8B2-4349-8B0C-F3A7DC915F97}"/>
              </a:ext>
            </a:extLst>
          </p:cNvPr>
          <p:cNvPicPr>
            <a:picLocks noChangeAspect="1"/>
          </p:cNvPicPr>
          <p:nvPr/>
        </p:nvPicPr>
        <p:blipFill>
          <a:blip r:embed="rId3"/>
          <a:stretch>
            <a:fillRect/>
          </a:stretch>
        </p:blipFill>
        <p:spPr>
          <a:xfrm>
            <a:off x="5487215" y="0"/>
            <a:ext cx="6436562" cy="6053559"/>
          </a:xfrm>
          <a:prstGeom prst="rect">
            <a:avLst/>
          </a:prstGeom>
        </p:spPr>
      </p:pic>
      <p:sp>
        <p:nvSpPr>
          <p:cNvPr id="13" name="TextBox 12">
            <a:extLst>
              <a:ext uri="{FF2B5EF4-FFF2-40B4-BE49-F238E27FC236}">
                <a16:creationId xmlns:a16="http://schemas.microsoft.com/office/drawing/2014/main" id="{7104C3F4-DDAD-43D8-8AE3-0E5C6CAF2273}"/>
              </a:ext>
            </a:extLst>
          </p:cNvPr>
          <p:cNvSpPr txBox="1"/>
          <p:nvPr/>
        </p:nvSpPr>
        <p:spPr>
          <a:xfrm>
            <a:off x="8320758" y="6030740"/>
            <a:ext cx="2161511" cy="369332"/>
          </a:xfrm>
          <a:prstGeom prst="rect">
            <a:avLst/>
          </a:prstGeom>
          <a:noFill/>
        </p:spPr>
        <p:txBody>
          <a:bodyPr wrap="square" rtlCol="0">
            <a:spAutoFit/>
          </a:bodyPr>
          <a:lstStyle/>
          <a:p>
            <a:r>
              <a:rPr lang="en-US" i="1" dirty="0"/>
              <a:t>SearchBar.js</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65FD98B4-DA55-4D8F-87DA-106363F777B7}"/>
                  </a:ext>
                </a:extLst>
              </p14:cNvPr>
              <p14:cNvContentPartPr/>
              <p14:nvPr/>
            </p14:nvContentPartPr>
            <p14:xfrm>
              <a:off x="1874793" y="5335565"/>
              <a:ext cx="1989000" cy="360"/>
            </p14:xfrm>
          </p:contentPart>
        </mc:Choice>
        <mc:Fallback>
          <p:pic>
            <p:nvPicPr>
              <p:cNvPr id="6" name="Ink 5">
                <a:extLst>
                  <a:ext uri="{FF2B5EF4-FFF2-40B4-BE49-F238E27FC236}">
                    <a16:creationId xmlns:a16="http://schemas.microsoft.com/office/drawing/2014/main" id="{65FD98B4-DA55-4D8F-87DA-106363F777B7}"/>
                  </a:ext>
                </a:extLst>
              </p:cNvPr>
              <p:cNvPicPr/>
              <p:nvPr/>
            </p:nvPicPr>
            <p:blipFill>
              <a:blip r:embed="rId5"/>
              <a:stretch>
                <a:fillRect/>
              </a:stretch>
            </p:blipFill>
            <p:spPr>
              <a:xfrm>
                <a:off x="1865793" y="5326565"/>
                <a:ext cx="20066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CC25516D-FE98-4ECC-8365-9F954D3B74A2}"/>
                  </a:ext>
                </a:extLst>
              </p14:cNvPr>
              <p14:cNvContentPartPr/>
              <p14:nvPr/>
            </p14:nvContentPartPr>
            <p14:xfrm>
              <a:off x="1365393" y="5658845"/>
              <a:ext cx="1753920" cy="24480"/>
            </p14:xfrm>
          </p:contentPart>
        </mc:Choice>
        <mc:Fallback>
          <p:pic>
            <p:nvPicPr>
              <p:cNvPr id="7" name="Ink 6">
                <a:extLst>
                  <a:ext uri="{FF2B5EF4-FFF2-40B4-BE49-F238E27FC236}">
                    <a16:creationId xmlns:a16="http://schemas.microsoft.com/office/drawing/2014/main" id="{CC25516D-FE98-4ECC-8365-9F954D3B74A2}"/>
                  </a:ext>
                </a:extLst>
              </p:cNvPr>
              <p:cNvPicPr/>
              <p:nvPr/>
            </p:nvPicPr>
            <p:blipFill>
              <a:blip r:embed="rId7"/>
              <a:stretch>
                <a:fillRect/>
              </a:stretch>
            </p:blipFill>
            <p:spPr>
              <a:xfrm>
                <a:off x="1356753" y="5649845"/>
                <a:ext cx="17715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CA2B7B79-B9D8-4445-A8EC-4F299060D41E}"/>
                  </a:ext>
                </a:extLst>
              </p14:cNvPr>
              <p14:cNvContentPartPr/>
              <p14:nvPr/>
            </p14:nvContentPartPr>
            <p14:xfrm>
              <a:off x="9502473" y="2007725"/>
              <a:ext cx="2066400" cy="29880"/>
            </p14:xfrm>
          </p:contentPart>
        </mc:Choice>
        <mc:Fallback>
          <p:pic>
            <p:nvPicPr>
              <p:cNvPr id="8" name="Ink 7">
                <a:extLst>
                  <a:ext uri="{FF2B5EF4-FFF2-40B4-BE49-F238E27FC236}">
                    <a16:creationId xmlns:a16="http://schemas.microsoft.com/office/drawing/2014/main" id="{CA2B7B79-B9D8-4445-A8EC-4F299060D41E}"/>
                  </a:ext>
                </a:extLst>
              </p:cNvPr>
              <p:cNvPicPr/>
              <p:nvPr/>
            </p:nvPicPr>
            <p:blipFill>
              <a:blip r:embed="rId9"/>
              <a:stretch>
                <a:fillRect/>
              </a:stretch>
            </p:blipFill>
            <p:spPr>
              <a:xfrm>
                <a:off x="9493833" y="1999085"/>
                <a:ext cx="208404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49166E13-2551-4A9F-B196-A0E8777EE2E8}"/>
                  </a:ext>
                </a:extLst>
              </p14:cNvPr>
              <p14:cNvContentPartPr/>
              <p14:nvPr/>
            </p14:nvContentPartPr>
            <p14:xfrm>
              <a:off x="8501313" y="4444205"/>
              <a:ext cx="99000" cy="650160"/>
            </p14:xfrm>
          </p:contentPart>
        </mc:Choice>
        <mc:Fallback>
          <p:pic>
            <p:nvPicPr>
              <p:cNvPr id="9" name="Ink 8">
                <a:extLst>
                  <a:ext uri="{FF2B5EF4-FFF2-40B4-BE49-F238E27FC236}">
                    <a16:creationId xmlns:a16="http://schemas.microsoft.com/office/drawing/2014/main" id="{49166E13-2551-4A9F-B196-A0E8777EE2E8}"/>
                  </a:ext>
                </a:extLst>
              </p:cNvPr>
              <p:cNvPicPr/>
              <p:nvPr/>
            </p:nvPicPr>
            <p:blipFill>
              <a:blip r:embed="rId11"/>
              <a:stretch>
                <a:fillRect/>
              </a:stretch>
            </p:blipFill>
            <p:spPr>
              <a:xfrm>
                <a:off x="8492673" y="4435565"/>
                <a:ext cx="116640" cy="667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FE2E9D7F-9033-4E89-8C84-1E5E3760F136}"/>
                  </a:ext>
                </a:extLst>
              </p14:cNvPr>
              <p14:cNvContentPartPr/>
              <p14:nvPr/>
            </p14:nvContentPartPr>
            <p14:xfrm>
              <a:off x="1064793" y="2679125"/>
              <a:ext cx="2847960" cy="360"/>
            </p14:xfrm>
          </p:contentPart>
        </mc:Choice>
        <mc:Fallback>
          <p:pic>
            <p:nvPicPr>
              <p:cNvPr id="10" name="Ink 9">
                <a:extLst>
                  <a:ext uri="{FF2B5EF4-FFF2-40B4-BE49-F238E27FC236}">
                    <a16:creationId xmlns:a16="http://schemas.microsoft.com/office/drawing/2014/main" id="{FE2E9D7F-9033-4E89-8C84-1E5E3760F136}"/>
                  </a:ext>
                </a:extLst>
              </p:cNvPr>
              <p:cNvPicPr/>
              <p:nvPr/>
            </p:nvPicPr>
            <p:blipFill>
              <a:blip r:embed="rId13"/>
              <a:stretch>
                <a:fillRect/>
              </a:stretch>
            </p:blipFill>
            <p:spPr>
              <a:xfrm>
                <a:off x="1055793" y="2670485"/>
                <a:ext cx="2865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8C7F02A7-CEF8-410E-974B-22B63C01A46F}"/>
                  </a:ext>
                </a:extLst>
              </p14:cNvPr>
              <p14:cNvContentPartPr/>
              <p14:nvPr/>
            </p14:nvContentPartPr>
            <p14:xfrm>
              <a:off x="931593" y="3038045"/>
              <a:ext cx="2873880" cy="360"/>
            </p14:xfrm>
          </p:contentPart>
        </mc:Choice>
        <mc:Fallback>
          <p:pic>
            <p:nvPicPr>
              <p:cNvPr id="18" name="Ink 17">
                <a:extLst>
                  <a:ext uri="{FF2B5EF4-FFF2-40B4-BE49-F238E27FC236}">
                    <a16:creationId xmlns:a16="http://schemas.microsoft.com/office/drawing/2014/main" id="{8C7F02A7-CEF8-410E-974B-22B63C01A46F}"/>
                  </a:ext>
                </a:extLst>
              </p:cNvPr>
              <p:cNvPicPr/>
              <p:nvPr/>
            </p:nvPicPr>
            <p:blipFill>
              <a:blip r:embed="rId15"/>
              <a:stretch>
                <a:fillRect/>
              </a:stretch>
            </p:blipFill>
            <p:spPr>
              <a:xfrm>
                <a:off x="922593" y="3029405"/>
                <a:ext cx="28915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9" name="Ink 18">
                <a:extLst>
                  <a:ext uri="{FF2B5EF4-FFF2-40B4-BE49-F238E27FC236}">
                    <a16:creationId xmlns:a16="http://schemas.microsoft.com/office/drawing/2014/main" id="{F0671B58-1E7C-4978-99F9-EE79DC8C564F}"/>
                  </a:ext>
                </a:extLst>
              </p14:cNvPr>
              <p14:cNvContentPartPr/>
              <p14:nvPr/>
            </p14:nvContentPartPr>
            <p14:xfrm>
              <a:off x="6967713" y="1532885"/>
              <a:ext cx="2606400" cy="42120"/>
            </p14:xfrm>
          </p:contentPart>
        </mc:Choice>
        <mc:Fallback>
          <p:pic>
            <p:nvPicPr>
              <p:cNvPr id="19" name="Ink 18">
                <a:extLst>
                  <a:ext uri="{FF2B5EF4-FFF2-40B4-BE49-F238E27FC236}">
                    <a16:creationId xmlns:a16="http://schemas.microsoft.com/office/drawing/2014/main" id="{F0671B58-1E7C-4978-99F9-EE79DC8C564F}"/>
                  </a:ext>
                </a:extLst>
              </p:cNvPr>
              <p:cNvPicPr/>
              <p:nvPr/>
            </p:nvPicPr>
            <p:blipFill>
              <a:blip r:embed="rId17"/>
              <a:stretch>
                <a:fillRect/>
              </a:stretch>
            </p:blipFill>
            <p:spPr>
              <a:xfrm>
                <a:off x="6958713" y="1523885"/>
                <a:ext cx="26240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 name="Ink 19">
                <a:extLst>
                  <a:ext uri="{FF2B5EF4-FFF2-40B4-BE49-F238E27FC236}">
                    <a16:creationId xmlns:a16="http://schemas.microsoft.com/office/drawing/2014/main" id="{3601660B-CADA-4491-8428-D24FF20AFD8A}"/>
                  </a:ext>
                </a:extLst>
              </p14:cNvPr>
              <p14:cNvContentPartPr/>
              <p14:nvPr/>
            </p14:nvContentPartPr>
            <p14:xfrm>
              <a:off x="6678633" y="4160165"/>
              <a:ext cx="1727280" cy="23040"/>
            </p14:xfrm>
          </p:contentPart>
        </mc:Choice>
        <mc:Fallback>
          <p:pic>
            <p:nvPicPr>
              <p:cNvPr id="20" name="Ink 19">
                <a:extLst>
                  <a:ext uri="{FF2B5EF4-FFF2-40B4-BE49-F238E27FC236}">
                    <a16:creationId xmlns:a16="http://schemas.microsoft.com/office/drawing/2014/main" id="{3601660B-CADA-4491-8428-D24FF20AFD8A}"/>
                  </a:ext>
                </a:extLst>
              </p:cNvPr>
              <p:cNvPicPr/>
              <p:nvPr/>
            </p:nvPicPr>
            <p:blipFill>
              <a:blip r:embed="rId19"/>
              <a:stretch>
                <a:fillRect/>
              </a:stretch>
            </p:blipFill>
            <p:spPr>
              <a:xfrm>
                <a:off x="6669633" y="4151525"/>
                <a:ext cx="1744920" cy="40680"/>
              </a:xfrm>
              <a:prstGeom prst="rect">
                <a:avLst/>
              </a:prstGeom>
            </p:spPr>
          </p:pic>
        </mc:Fallback>
      </mc:AlternateContent>
    </p:spTree>
    <p:extLst>
      <p:ext uri="{BB962C8B-B14F-4D97-AF65-F5344CB8AC3E}">
        <p14:creationId xmlns:p14="http://schemas.microsoft.com/office/powerpoint/2010/main" val="36813546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80" y="1869312"/>
            <a:ext cx="5756326" cy="5221656"/>
          </a:xfrm>
        </p:spPr>
        <p:txBody>
          <a:bodyPr>
            <a:normAutofit/>
          </a:bodyPr>
          <a:lstStyle/>
          <a:p>
            <a:r>
              <a:rPr lang="en-US" sz="2000" dirty="0"/>
              <a:t>That makes everything line up horizontally!</a:t>
            </a:r>
          </a:p>
          <a:p>
            <a:endParaRPr lang="en-US" sz="2000" dirty="0"/>
          </a:p>
          <a:p>
            <a:r>
              <a:rPr lang="en-US" sz="2000" dirty="0"/>
              <a:t>But there’s a couple of </a:t>
            </a:r>
            <a:r>
              <a:rPr lang="en-US" sz="2000" dirty="0" err="1"/>
              <a:t>weirdnesses</a:t>
            </a:r>
            <a:r>
              <a:rPr lang="en-US" sz="2000" dirty="0"/>
              <a:t>, yeah?</a:t>
            </a:r>
          </a:p>
          <a:p>
            <a:endParaRPr lang="en-US" sz="2000" dirty="0"/>
          </a:p>
          <a:p>
            <a:r>
              <a:rPr lang="en-US" sz="2000" dirty="0"/>
              <a:t>We can see the border of the search only fits its content</a:t>
            </a:r>
          </a:p>
          <a:p>
            <a:endParaRPr lang="en-US" sz="2000" dirty="0"/>
          </a:p>
          <a:p>
            <a:r>
              <a:rPr lang="en-US" sz="2000" dirty="0"/>
              <a:t>And some of the text along the left hand side gets cut off.</a:t>
            </a:r>
            <a:endParaRPr lang="en-US" sz="1800" dirty="0"/>
          </a:p>
          <a:p>
            <a:endParaRPr lang="en-US" sz="2000" dirty="0"/>
          </a:p>
          <a:p>
            <a:pPr marL="0" indent="0">
              <a:buNone/>
            </a:pPr>
            <a:endParaRPr lang="en-US" sz="2000" dirty="0"/>
          </a:p>
          <a:p>
            <a:endParaRPr lang="en-US" sz="2000" dirty="0"/>
          </a:p>
          <a:p>
            <a:endParaRPr lang="en-US" sz="2000" dirty="0"/>
          </a:p>
        </p:txBody>
      </p:sp>
      <p:pic>
        <p:nvPicPr>
          <p:cNvPr id="11" name="Picture 10">
            <a:extLst>
              <a:ext uri="{FF2B5EF4-FFF2-40B4-BE49-F238E27FC236}">
                <a16:creationId xmlns:a16="http://schemas.microsoft.com/office/drawing/2014/main" id="{F51DF53F-0224-4140-8F26-84AE03327AF8}"/>
              </a:ext>
            </a:extLst>
          </p:cNvPr>
          <p:cNvPicPr>
            <a:picLocks noChangeAspect="1"/>
          </p:cNvPicPr>
          <p:nvPr/>
        </p:nvPicPr>
        <p:blipFill>
          <a:blip r:embed="rId3"/>
          <a:stretch>
            <a:fillRect/>
          </a:stretch>
        </p:blipFill>
        <p:spPr>
          <a:xfrm>
            <a:off x="6932914" y="0"/>
            <a:ext cx="3732278" cy="6858000"/>
          </a:xfrm>
          <a:prstGeom prst="rect">
            <a:avLst/>
          </a:prstGeom>
        </p:spPr>
      </p:pic>
    </p:spTree>
    <p:extLst>
      <p:ext uri="{BB962C8B-B14F-4D97-AF65-F5344CB8AC3E}">
        <p14:creationId xmlns:p14="http://schemas.microsoft.com/office/powerpoint/2010/main" val="34157493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80" y="1869312"/>
            <a:ext cx="3050979" cy="5221656"/>
          </a:xfrm>
        </p:spPr>
        <p:txBody>
          <a:bodyPr>
            <a:normAutofit/>
          </a:bodyPr>
          <a:lstStyle/>
          <a:p>
            <a:r>
              <a:rPr lang="en-US" sz="2000" dirty="0"/>
              <a:t>Thankfully it is an easy fix.</a:t>
            </a:r>
          </a:p>
          <a:p>
            <a:endParaRPr lang="en-US" sz="2000" dirty="0"/>
          </a:p>
          <a:p>
            <a:r>
              <a:rPr lang="en-US" sz="2000" dirty="0"/>
              <a:t>Remember: you can set the ‘flex’ property of a component, which will make it try to use up all available space within the parent.</a:t>
            </a:r>
          </a:p>
          <a:p>
            <a:pPr lvl="1"/>
            <a:r>
              <a:rPr lang="en-US" sz="1600" dirty="0"/>
              <a:t>And then it looks just fine!</a:t>
            </a:r>
          </a:p>
          <a:p>
            <a:endParaRPr lang="en-US" sz="2000" dirty="0"/>
          </a:p>
          <a:p>
            <a:pPr marL="0" indent="0">
              <a:buNone/>
            </a:pPr>
            <a:endParaRPr lang="en-US" sz="2000" dirty="0"/>
          </a:p>
          <a:p>
            <a:endParaRPr lang="en-US" sz="2000" dirty="0"/>
          </a:p>
          <a:p>
            <a:endParaRPr lang="en-US" sz="2000" dirty="0"/>
          </a:p>
        </p:txBody>
      </p:sp>
      <p:pic>
        <p:nvPicPr>
          <p:cNvPr id="5" name="Picture 4">
            <a:extLst>
              <a:ext uri="{FF2B5EF4-FFF2-40B4-BE49-F238E27FC236}">
                <a16:creationId xmlns:a16="http://schemas.microsoft.com/office/drawing/2014/main" id="{D7887304-1259-4287-981F-EDA3B7FBEE71}"/>
              </a:ext>
            </a:extLst>
          </p:cNvPr>
          <p:cNvPicPr>
            <a:picLocks noChangeAspect="1"/>
          </p:cNvPicPr>
          <p:nvPr/>
        </p:nvPicPr>
        <p:blipFill>
          <a:blip r:embed="rId3"/>
          <a:stretch>
            <a:fillRect/>
          </a:stretch>
        </p:blipFill>
        <p:spPr>
          <a:xfrm>
            <a:off x="3819408" y="1587405"/>
            <a:ext cx="4553184" cy="3683189"/>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D5930A3F-AC70-49D8-83E7-FCF55A22A61F}"/>
                  </a:ext>
                </a:extLst>
              </p14:cNvPr>
              <p14:cNvContentPartPr/>
              <p14:nvPr/>
            </p14:nvContentPartPr>
            <p14:xfrm>
              <a:off x="1475553" y="3940565"/>
              <a:ext cx="1655280" cy="122760"/>
            </p14:xfrm>
          </p:contentPart>
        </mc:Choice>
        <mc:Fallback>
          <p:pic>
            <p:nvPicPr>
              <p:cNvPr id="6" name="Ink 5">
                <a:extLst>
                  <a:ext uri="{FF2B5EF4-FFF2-40B4-BE49-F238E27FC236}">
                    <a16:creationId xmlns:a16="http://schemas.microsoft.com/office/drawing/2014/main" id="{D5930A3F-AC70-49D8-83E7-FCF55A22A61F}"/>
                  </a:ext>
                </a:extLst>
              </p:cNvPr>
              <p:cNvPicPr/>
              <p:nvPr/>
            </p:nvPicPr>
            <p:blipFill>
              <a:blip r:embed="rId5"/>
              <a:stretch>
                <a:fillRect/>
              </a:stretch>
            </p:blipFill>
            <p:spPr>
              <a:xfrm>
                <a:off x="1466553" y="3931925"/>
                <a:ext cx="16729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3380B5DF-577A-4664-ACFA-0961C340AC25}"/>
                  </a:ext>
                </a:extLst>
              </p14:cNvPr>
              <p14:cNvContentPartPr/>
              <p14:nvPr/>
            </p14:nvContentPartPr>
            <p14:xfrm>
              <a:off x="1110873" y="4409645"/>
              <a:ext cx="1680480" cy="360"/>
            </p14:xfrm>
          </p:contentPart>
        </mc:Choice>
        <mc:Fallback>
          <p:pic>
            <p:nvPicPr>
              <p:cNvPr id="7" name="Ink 6">
                <a:extLst>
                  <a:ext uri="{FF2B5EF4-FFF2-40B4-BE49-F238E27FC236}">
                    <a16:creationId xmlns:a16="http://schemas.microsoft.com/office/drawing/2014/main" id="{3380B5DF-577A-4664-ACFA-0961C340AC25}"/>
                  </a:ext>
                </a:extLst>
              </p:cNvPr>
              <p:cNvPicPr/>
              <p:nvPr/>
            </p:nvPicPr>
            <p:blipFill>
              <a:blip r:embed="rId7"/>
              <a:stretch>
                <a:fillRect/>
              </a:stretch>
            </p:blipFill>
            <p:spPr>
              <a:xfrm>
                <a:off x="1102233" y="4400645"/>
                <a:ext cx="1698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660B032A-A484-4627-8E46-2E99ACA5955B}"/>
                  </a:ext>
                </a:extLst>
              </p14:cNvPr>
              <p14:cNvContentPartPr/>
              <p14:nvPr/>
            </p14:nvContentPartPr>
            <p14:xfrm>
              <a:off x="5462913" y="4646885"/>
              <a:ext cx="729360" cy="19080"/>
            </p14:xfrm>
          </p:contentPart>
        </mc:Choice>
        <mc:Fallback>
          <p:pic>
            <p:nvPicPr>
              <p:cNvPr id="8" name="Ink 7">
                <a:extLst>
                  <a:ext uri="{FF2B5EF4-FFF2-40B4-BE49-F238E27FC236}">
                    <a16:creationId xmlns:a16="http://schemas.microsoft.com/office/drawing/2014/main" id="{660B032A-A484-4627-8E46-2E99ACA5955B}"/>
                  </a:ext>
                </a:extLst>
              </p:cNvPr>
              <p:cNvPicPr/>
              <p:nvPr/>
            </p:nvPicPr>
            <p:blipFill>
              <a:blip r:embed="rId9"/>
              <a:stretch>
                <a:fillRect/>
              </a:stretch>
            </p:blipFill>
            <p:spPr>
              <a:xfrm>
                <a:off x="5453913" y="4637885"/>
                <a:ext cx="747000" cy="36720"/>
              </a:xfrm>
              <a:prstGeom prst="rect">
                <a:avLst/>
              </a:prstGeom>
            </p:spPr>
          </p:pic>
        </mc:Fallback>
      </mc:AlternateContent>
      <p:pic>
        <p:nvPicPr>
          <p:cNvPr id="10" name="Picture 9">
            <a:extLst>
              <a:ext uri="{FF2B5EF4-FFF2-40B4-BE49-F238E27FC236}">
                <a16:creationId xmlns:a16="http://schemas.microsoft.com/office/drawing/2014/main" id="{BACBD41D-3BFD-4BD9-8E23-8027A385ACEA}"/>
              </a:ext>
            </a:extLst>
          </p:cNvPr>
          <p:cNvPicPr>
            <a:picLocks noChangeAspect="1"/>
          </p:cNvPicPr>
          <p:nvPr/>
        </p:nvPicPr>
        <p:blipFill>
          <a:blip r:embed="rId10"/>
          <a:stretch>
            <a:fillRect/>
          </a:stretch>
        </p:blipFill>
        <p:spPr>
          <a:xfrm>
            <a:off x="8336853" y="0"/>
            <a:ext cx="3855147" cy="6858000"/>
          </a:xfrm>
          <a:prstGeom prst="rect">
            <a:avLst/>
          </a:prstGeom>
        </p:spPr>
      </p:pic>
    </p:spTree>
    <p:extLst>
      <p:ext uri="{BB962C8B-B14F-4D97-AF65-F5344CB8AC3E}">
        <p14:creationId xmlns:p14="http://schemas.microsoft.com/office/powerpoint/2010/main" val="18774204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81" y="1869312"/>
            <a:ext cx="2622716" cy="5221656"/>
          </a:xfrm>
        </p:spPr>
        <p:txBody>
          <a:bodyPr>
            <a:normAutofit/>
          </a:bodyPr>
          <a:lstStyle/>
          <a:p>
            <a:r>
              <a:rPr lang="en-US" sz="2000" dirty="0"/>
              <a:t>Now, there’s still some styling issues with the icon…</a:t>
            </a:r>
            <a:endParaRPr lang="en-US" sz="1600" dirty="0"/>
          </a:p>
          <a:p>
            <a:r>
              <a:rPr lang="en-US" sz="2000" dirty="0"/>
              <a:t>So, let’s just bite the bullet and give it its own style object.</a:t>
            </a:r>
          </a:p>
          <a:p>
            <a:pPr marL="0" indent="0">
              <a:buNone/>
            </a:pPr>
            <a:endParaRPr lang="en-US" sz="2000" dirty="0"/>
          </a:p>
          <a:p>
            <a:endParaRPr lang="en-US" sz="2000" dirty="0"/>
          </a:p>
          <a:p>
            <a:endParaRPr lang="en-US" sz="2000" dirty="0"/>
          </a:p>
        </p:txBody>
      </p:sp>
      <p:pic>
        <p:nvPicPr>
          <p:cNvPr id="9" name="Picture 8">
            <a:extLst>
              <a:ext uri="{FF2B5EF4-FFF2-40B4-BE49-F238E27FC236}">
                <a16:creationId xmlns:a16="http://schemas.microsoft.com/office/drawing/2014/main" id="{A4E90E6E-587C-4C5E-B38B-04EF44BD7679}"/>
              </a:ext>
            </a:extLst>
          </p:cNvPr>
          <p:cNvPicPr>
            <a:picLocks noChangeAspect="1"/>
          </p:cNvPicPr>
          <p:nvPr/>
        </p:nvPicPr>
        <p:blipFill>
          <a:blip r:embed="rId3"/>
          <a:stretch>
            <a:fillRect/>
          </a:stretch>
        </p:blipFill>
        <p:spPr>
          <a:xfrm>
            <a:off x="4450952" y="149056"/>
            <a:ext cx="7741048" cy="6559887"/>
          </a:xfrm>
          <a:prstGeom prst="rect">
            <a:avLst/>
          </a:prstGeom>
        </p:spPr>
      </p:pic>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855071CF-C8BC-4FBA-B269-959AF061F12B}"/>
                  </a:ext>
                </a:extLst>
              </p14:cNvPr>
              <p14:cNvContentPartPr/>
              <p14:nvPr/>
            </p14:nvContentPartPr>
            <p14:xfrm>
              <a:off x="9253713" y="1244165"/>
              <a:ext cx="2713680" cy="360"/>
            </p14:xfrm>
          </p:contentPart>
        </mc:Choice>
        <mc:Fallback>
          <p:pic>
            <p:nvPicPr>
              <p:cNvPr id="11" name="Ink 10">
                <a:extLst>
                  <a:ext uri="{FF2B5EF4-FFF2-40B4-BE49-F238E27FC236}">
                    <a16:creationId xmlns:a16="http://schemas.microsoft.com/office/drawing/2014/main" id="{855071CF-C8BC-4FBA-B269-959AF061F12B}"/>
                  </a:ext>
                </a:extLst>
              </p:cNvPr>
              <p:cNvPicPr/>
              <p:nvPr/>
            </p:nvPicPr>
            <p:blipFill>
              <a:blip r:embed="rId5"/>
              <a:stretch>
                <a:fillRect/>
              </a:stretch>
            </p:blipFill>
            <p:spPr>
              <a:xfrm>
                <a:off x="9245073" y="1235165"/>
                <a:ext cx="27313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843809A6-496D-4C6C-AAD2-E048D4C3FECC}"/>
                  </a:ext>
                </a:extLst>
              </p14:cNvPr>
              <p14:cNvContentPartPr/>
              <p14:nvPr/>
            </p14:nvContentPartPr>
            <p14:xfrm>
              <a:off x="5515113" y="5873765"/>
              <a:ext cx="963360" cy="25560"/>
            </p14:xfrm>
          </p:contentPart>
        </mc:Choice>
        <mc:Fallback>
          <p:pic>
            <p:nvPicPr>
              <p:cNvPr id="12" name="Ink 11">
                <a:extLst>
                  <a:ext uri="{FF2B5EF4-FFF2-40B4-BE49-F238E27FC236}">
                    <a16:creationId xmlns:a16="http://schemas.microsoft.com/office/drawing/2014/main" id="{843809A6-496D-4C6C-AAD2-E048D4C3FECC}"/>
                  </a:ext>
                </a:extLst>
              </p:cNvPr>
              <p:cNvPicPr/>
              <p:nvPr/>
            </p:nvPicPr>
            <p:blipFill>
              <a:blip r:embed="rId7"/>
              <a:stretch>
                <a:fillRect/>
              </a:stretch>
            </p:blipFill>
            <p:spPr>
              <a:xfrm>
                <a:off x="5506113" y="5865125"/>
                <a:ext cx="981000" cy="43200"/>
              </a:xfrm>
              <a:prstGeom prst="rect">
                <a:avLst/>
              </a:prstGeom>
            </p:spPr>
          </p:pic>
        </mc:Fallback>
      </mc:AlternateContent>
    </p:spTree>
    <p:extLst>
      <p:ext uri="{BB962C8B-B14F-4D97-AF65-F5344CB8AC3E}">
        <p14:creationId xmlns:p14="http://schemas.microsoft.com/office/powerpoint/2010/main" val="29127065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81" y="1869312"/>
            <a:ext cx="3734371" cy="5221656"/>
          </a:xfrm>
        </p:spPr>
        <p:txBody>
          <a:bodyPr>
            <a:normAutofit/>
          </a:bodyPr>
          <a:lstStyle/>
          <a:p>
            <a:r>
              <a:rPr lang="en-US" sz="2000" dirty="0"/>
              <a:t>Note that we NO LONGER specify its size inline here!</a:t>
            </a:r>
          </a:p>
          <a:p>
            <a:endParaRPr lang="en-US" sz="2000" dirty="0"/>
          </a:p>
          <a:p>
            <a:r>
              <a:rPr lang="en-US" sz="2000" dirty="0"/>
              <a:t>Instead, we  specify the </a:t>
            </a:r>
            <a:r>
              <a:rPr lang="en-US" sz="2000" dirty="0" err="1"/>
              <a:t>fontSize</a:t>
            </a:r>
            <a:r>
              <a:rPr lang="en-US" sz="2000" dirty="0"/>
              <a:t> property in its style object, which has the same effect as the prop of size.</a:t>
            </a:r>
          </a:p>
          <a:p>
            <a:endParaRPr lang="en-US" sz="2000" dirty="0"/>
          </a:p>
          <a:p>
            <a:r>
              <a:rPr lang="en-US" sz="2000" dirty="0"/>
              <a:t>That’s just how you do it!</a:t>
            </a:r>
          </a:p>
          <a:p>
            <a:pPr marL="0" indent="0">
              <a:buNone/>
            </a:pPr>
            <a:endParaRPr lang="en-US" sz="2000" dirty="0"/>
          </a:p>
          <a:p>
            <a:endParaRPr lang="en-US" sz="2000" dirty="0"/>
          </a:p>
          <a:p>
            <a:endParaRPr lang="en-US" sz="2000" dirty="0"/>
          </a:p>
        </p:txBody>
      </p:sp>
      <p:pic>
        <p:nvPicPr>
          <p:cNvPr id="9" name="Picture 8">
            <a:extLst>
              <a:ext uri="{FF2B5EF4-FFF2-40B4-BE49-F238E27FC236}">
                <a16:creationId xmlns:a16="http://schemas.microsoft.com/office/drawing/2014/main" id="{A4E90E6E-587C-4C5E-B38B-04EF44BD7679}"/>
              </a:ext>
            </a:extLst>
          </p:cNvPr>
          <p:cNvPicPr>
            <a:picLocks noChangeAspect="1"/>
          </p:cNvPicPr>
          <p:nvPr/>
        </p:nvPicPr>
        <p:blipFill>
          <a:blip r:embed="rId3"/>
          <a:stretch>
            <a:fillRect/>
          </a:stretch>
        </p:blipFill>
        <p:spPr>
          <a:xfrm>
            <a:off x="4450952" y="149056"/>
            <a:ext cx="7741048" cy="6559887"/>
          </a:xfrm>
          <a:prstGeom prst="rect">
            <a:avLst/>
          </a:prstGeom>
        </p:spPr>
      </p:pic>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843809A6-496D-4C6C-AAD2-E048D4C3FECC}"/>
                  </a:ext>
                </a:extLst>
              </p14:cNvPr>
              <p14:cNvContentPartPr/>
              <p14:nvPr/>
            </p14:nvContentPartPr>
            <p14:xfrm>
              <a:off x="5996793" y="6189846"/>
              <a:ext cx="963360" cy="25560"/>
            </p14:xfrm>
          </p:contentPart>
        </mc:Choice>
        <mc:Fallback>
          <p:pic>
            <p:nvPicPr>
              <p:cNvPr id="12" name="Ink 11">
                <a:extLst>
                  <a:ext uri="{FF2B5EF4-FFF2-40B4-BE49-F238E27FC236}">
                    <a16:creationId xmlns:a16="http://schemas.microsoft.com/office/drawing/2014/main" id="{843809A6-496D-4C6C-AAD2-E048D4C3FECC}"/>
                  </a:ext>
                </a:extLst>
              </p:cNvPr>
              <p:cNvPicPr/>
              <p:nvPr/>
            </p:nvPicPr>
            <p:blipFill>
              <a:blip r:embed="rId5"/>
              <a:stretch>
                <a:fillRect/>
              </a:stretch>
            </p:blipFill>
            <p:spPr>
              <a:xfrm>
                <a:off x="5987796" y="6180846"/>
                <a:ext cx="980993"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D6BB8A07-BAD3-4CA8-B7AD-163B80A38BB0}"/>
                  </a:ext>
                </a:extLst>
              </p14:cNvPr>
              <p14:cNvContentPartPr/>
              <p14:nvPr/>
            </p14:nvContentPartPr>
            <p14:xfrm>
              <a:off x="992671" y="3940499"/>
              <a:ext cx="963360" cy="25560"/>
            </p14:xfrm>
          </p:contentPart>
        </mc:Choice>
        <mc:Fallback>
          <p:pic>
            <p:nvPicPr>
              <p:cNvPr id="7" name="Ink 6">
                <a:extLst>
                  <a:ext uri="{FF2B5EF4-FFF2-40B4-BE49-F238E27FC236}">
                    <a16:creationId xmlns:a16="http://schemas.microsoft.com/office/drawing/2014/main" id="{D6BB8A07-BAD3-4CA8-B7AD-163B80A38BB0}"/>
                  </a:ext>
                </a:extLst>
              </p:cNvPr>
              <p:cNvPicPr/>
              <p:nvPr/>
            </p:nvPicPr>
            <p:blipFill>
              <a:blip r:embed="rId5"/>
              <a:stretch>
                <a:fillRect/>
              </a:stretch>
            </p:blipFill>
            <p:spPr>
              <a:xfrm>
                <a:off x="983674" y="3931499"/>
                <a:ext cx="980993" cy="43200"/>
              </a:xfrm>
              <a:prstGeom prst="rect">
                <a:avLst/>
              </a:prstGeom>
            </p:spPr>
          </p:pic>
        </mc:Fallback>
      </mc:AlternateContent>
    </p:spTree>
    <p:extLst>
      <p:ext uri="{BB962C8B-B14F-4D97-AF65-F5344CB8AC3E}">
        <p14:creationId xmlns:p14="http://schemas.microsoft.com/office/powerpoint/2010/main" val="38347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Creating a New React Native Project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4634754" cy="1811038"/>
          </a:xfrm>
        </p:spPr>
        <p:txBody>
          <a:bodyPr>
            <a:normAutofit/>
          </a:bodyPr>
          <a:lstStyle/>
          <a:p>
            <a:r>
              <a:rPr lang="en-US" sz="2200" dirty="0"/>
              <a:t>What does this line mean?</a:t>
            </a:r>
          </a:p>
          <a:p>
            <a:endParaRPr lang="en-US" sz="2200" dirty="0"/>
          </a:p>
          <a:p>
            <a:pPr marL="0" indent="0" algn="ctr">
              <a:buNone/>
            </a:pPr>
            <a:r>
              <a:rPr lang="en-US" sz="2200" dirty="0" err="1">
                <a:latin typeface="Consolas" panose="020B0609020204030204" pitchFamily="49" charset="0"/>
              </a:rPr>
              <a:t>npx</a:t>
            </a:r>
            <a:r>
              <a:rPr lang="en-US" sz="2200" dirty="0">
                <a:latin typeface="Consolas" panose="020B0609020204030204" pitchFamily="49" charset="0"/>
              </a:rPr>
              <a:t> </a:t>
            </a:r>
            <a:r>
              <a:rPr lang="en-US" sz="2200" dirty="0">
                <a:highlight>
                  <a:srgbClr val="FFFF00"/>
                </a:highlight>
                <a:latin typeface="Consolas" panose="020B0609020204030204" pitchFamily="49" charset="0"/>
              </a:rPr>
              <a:t>expo-cli</a:t>
            </a:r>
            <a:r>
              <a:rPr lang="en-US" sz="2200" dirty="0">
                <a:latin typeface="Consolas" panose="020B0609020204030204" pitchFamily="49" charset="0"/>
              </a:rPr>
              <a:t> </a:t>
            </a:r>
            <a:r>
              <a:rPr lang="en-US" sz="2200" dirty="0" err="1">
                <a:latin typeface="Consolas" panose="020B0609020204030204" pitchFamily="49" charset="0"/>
              </a:rPr>
              <a:t>init</a:t>
            </a:r>
            <a:r>
              <a:rPr lang="en-US" sz="2200" dirty="0">
                <a:latin typeface="Consolas" panose="020B0609020204030204" pitchFamily="49" charset="0"/>
              </a:rPr>
              <a:t> food --npm</a:t>
            </a:r>
            <a:endParaRPr lang="en-US" sz="2000" dirty="0">
              <a:latin typeface="Consolas" panose="020B0609020204030204" pitchFamily="49" charset="0"/>
            </a:endParaRPr>
          </a:p>
        </p:txBody>
      </p:sp>
      <p:sp>
        <p:nvSpPr>
          <p:cNvPr id="7" name="Content Placeholder 2">
            <a:extLst>
              <a:ext uri="{FF2B5EF4-FFF2-40B4-BE49-F238E27FC236}">
                <a16:creationId xmlns:a16="http://schemas.microsoft.com/office/drawing/2014/main" id="{790B4ED3-69B6-4299-A5F3-124425D65475}"/>
              </a:ext>
            </a:extLst>
          </p:cNvPr>
          <p:cNvSpPr txBox="1">
            <a:spLocks/>
          </p:cNvSpPr>
          <p:nvPr/>
        </p:nvSpPr>
        <p:spPr>
          <a:xfrm>
            <a:off x="1066800" y="4003084"/>
            <a:ext cx="4634754" cy="2424030"/>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000" dirty="0"/>
              <a:t>expo-cli then, is the package that we are trying to run!</a:t>
            </a:r>
          </a:p>
          <a:p>
            <a:pPr marL="274320" lvl="1" indent="0">
              <a:buNone/>
            </a:pPr>
            <a:endParaRPr lang="en-US" sz="2000" dirty="0"/>
          </a:p>
          <a:p>
            <a:pPr marL="274320" lvl="1" indent="0">
              <a:buNone/>
            </a:pPr>
            <a:r>
              <a:rPr lang="en-US" sz="2000" dirty="0"/>
              <a:t>We also should already have this set up from our previous “setting up” adventures.</a:t>
            </a:r>
          </a:p>
          <a:p>
            <a:pPr marL="274320" lvl="1" indent="0">
              <a:buNone/>
            </a:pPr>
            <a:endParaRPr lang="en-US" sz="2000" dirty="0"/>
          </a:p>
          <a:p>
            <a:pPr marL="274320" lvl="1" indent="0">
              <a:buNone/>
            </a:pPr>
            <a:r>
              <a:rPr lang="en-US" sz="2000" dirty="0"/>
              <a:t>Basically: this creates a new react native project.</a:t>
            </a:r>
          </a:p>
        </p:txBody>
      </p:sp>
      <p:sp>
        <p:nvSpPr>
          <p:cNvPr id="4" name="TextBox 3">
            <a:extLst>
              <a:ext uri="{FF2B5EF4-FFF2-40B4-BE49-F238E27FC236}">
                <a16:creationId xmlns:a16="http://schemas.microsoft.com/office/drawing/2014/main" id="{4A26F0ED-A010-4CBB-839C-2D3B1BF5C3B8}"/>
              </a:ext>
            </a:extLst>
          </p:cNvPr>
          <p:cNvSpPr txBox="1"/>
          <p:nvPr/>
        </p:nvSpPr>
        <p:spPr>
          <a:xfrm>
            <a:off x="6394221" y="1968089"/>
            <a:ext cx="5236420" cy="4247317"/>
          </a:xfrm>
          <a:prstGeom prst="rect">
            <a:avLst/>
          </a:prstGeom>
          <a:noFill/>
        </p:spPr>
        <p:txBody>
          <a:bodyPr wrap="square" rtlCol="0">
            <a:spAutoFit/>
          </a:bodyPr>
          <a:lstStyle/>
          <a:p>
            <a:r>
              <a:rPr lang="en-US" dirty="0"/>
              <a:t>As it turns out, as an alternative, you can also make a new project using</a:t>
            </a:r>
          </a:p>
          <a:p>
            <a:endParaRPr lang="en-US" dirty="0"/>
          </a:p>
          <a:p>
            <a:r>
              <a:rPr lang="en-US" dirty="0">
                <a:latin typeface="Consolas" panose="020B0609020204030204" pitchFamily="49" charset="0"/>
              </a:rPr>
              <a:t>react-native-cli</a:t>
            </a:r>
          </a:p>
          <a:p>
            <a:endParaRPr lang="en-US" dirty="0"/>
          </a:p>
          <a:p>
            <a:r>
              <a:rPr lang="en-US" dirty="0"/>
              <a:t>instead of </a:t>
            </a:r>
            <a:r>
              <a:rPr lang="en-US" dirty="0">
                <a:latin typeface="Consolas" panose="020B0609020204030204" pitchFamily="49" charset="0"/>
              </a:rPr>
              <a:t>expo-cli</a:t>
            </a:r>
            <a:r>
              <a:rPr lang="en-US" dirty="0"/>
              <a:t>.</a:t>
            </a:r>
          </a:p>
          <a:p>
            <a:r>
              <a:rPr lang="en-US" dirty="0"/>
              <a:t> </a:t>
            </a:r>
          </a:p>
          <a:p>
            <a:r>
              <a:rPr lang="en-US" dirty="0">
                <a:latin typeface="Consolas" panose="020B0609020204030204" pitchFamily="49" charset="0"/>
              </a:rPr>
              <a:t>react-native-cli </a:t>
            </a:r>
            <a:r>
              <a:rPr lang="en-US" dirty="0">
                <a:latin typeface="+mj-lt"/>
              </a:rPr>
              <a:t>is the default, but lacks a lot of common features that you’d have to add by hand! (But also gives us more control).</a:t>
            </a:r>
          </a:p>
          <a:p>
            <a:endParaRPr lang="en-US" dirty="0">
              <a:latin typeface="Consolas" panose="020B0609020204030204" pitchFamily="49" charset="0"/>
            </a:endParaRPr>
          </a:p>
          <a:p>
            <a:r>
              <a:rPr lang="en-US" dirty="0">
                <a:latin typeface="Consolas" panose="020B0609020204030204" pitchFamily="49" charset="0"/>
              </a:rPr>
              <a:t>expo-cli </a:t>
            </a:r>
            <a:r>
              <a:rPr lang="en-US" dirty="0">
                <a:latin typeface="+mj-lt"/>
              </a:rPr>
              <a:t>has a lot of default config stuff in place that makes it easier to work with video and camera and other phone features.</a:t>
            </a:r>
          </a:p>
          <a:p>
            <a:endParaRPr lang="en-US" dirty="0"/>
          </a:p>
        </p:txBody>
      </p:sp>
    </p:spTree>
    <p:extLst>
      <p:ext uri="{BB962C8B-B14F-4D97-AF65-F5344CB8AC3E}">
        <p14:creationId xmlns:p14="http://schemas.microsoft.com/office/powerpoint/2010/main" val="22923342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81" y="1869312"/>
            <a:ext cx="5637920" cy="5221656"/>
          </a:xfrm>
        </p:spPr>
        <p:txBody>
          <a:bodyPr>
            <a:normAutofit/>
          </a:bodyPr>
          <a:lstStyle/>
          <a:p>
            <a:r>
              <a:rPr lang="en-US" sz="2000" dirty="0"/>
              <a:t>There’s plenty of other changes we can make that we’ve seen before.</a:t>
            </a:r>
          </a:p>
          <a:p>
            <a:pPr lvl="1"/>
            <a:r>
              <a:rPr lang="en-US" sz="1800" dirty="0" err="1"/>
              <a:t>marginTop</a:t>
            </a:r>
            <a:r>
              <a:rPr lang="en-US" sz="1800" dirty="0"/>
              <a:t> on the View – make it not butt up against the top of the screen.</a:t>
            </a:r>
          </a:p>
          <a:p>
            <a:pPr lvl="1"/>
            <a:r>
              <a:rPr lang="en-US" sz="1800" dirty="0"/>
              <a:t>removing the </a:t>
            </a:r>
            <a:r>
              <a:rPr lang="en-US" sz="1800" dirty="0" err="1"/>
              <a:t>borderColor</a:t>
            </a:r>
            <a:r>
              <a:rPr lang="en-US" sz="1800" dirty="0"/>
              <a:t> and </a:t>
            </a:r>
            <a:r>
              <a:rPr lang="en-US" sz="1800" dirty="0" err="1"/>
              <a:t>borderWidth</a:t>
            </a:r>
            <a:r>
              <a:rPr lang="en-US" sz="1800" dirty="0"/>
              <a:t> of the </a:t>
            </a:r>
            <a:r>
              <a:rPr lang="en-US" sz="1800" dirty="0" err="1"/>
              <a:t>inputStyle</a:t>
            </a:r>
            <a:endParaRPr lang="en-US" sz="1800" dirty="0"/>
          </a:p>
          <a:p>
            <a:pPr lvl="2"/>
            <a:r>
              <a:rPr lang="en-US" sz="1700" dirty="0"/>
              <a:t>They are good for debugging, but you don’t always want them in “real life”</a:t>
            </a:r>
          </a:p>
          <a:p>
            <a:pPr lvl="1"/>
            <a:r>
              <a:rPr lang="en-US" sz="1800" dirty="0" err="1"/>
              <a:t>alignSelf</a:t>
            </a:r>
            <a:r>
              <a:rPr lang="en-US" sz="1800" dirty="0"/>
              <a:t> on the </a:t>
            </a:r>
            <a:r>
              <a:rPr lang="en-US" sz="1800" dirty="0" err="1"/>
              <a:t>iconStyle</a:t>
            </a:r>
            <a:endParaRPr lang="en-US" sz="1800" dirty="0"/>
          </a:p>
          <a:p>
            <a:pPr lvl="2"/>
            <a:r>
              <a:rPr lang="en-US" sz="1700" dirty="0"/>
              <a:t>Giving it center makes it vertically centered.</a:t>
            </a:r>
          </a:p>
          <a:p>
            <a:pPr lvl="1"/>
            <a:r>
              <a:rPr lang="en-US" sz="1800" dirty="0" err="1"/>
              <a:t>marginHorizontal</a:t>
            </a:r>
            <a:r>
              <a:rPr lang="en-US" sz="1800" dirty="0"/>
              <a:t> on the </a:t>
            </a:r>
            <a:r>
              <a:rPr lang="en-US" sz="1800" dirty="0" err="1"/>
              <a:t>iconStyle</a:t>
            </a:r>
            <a:endParaRPr lang="en-US" sz="1800" dirty="0"/>
          </a:p>
          <a:p>
            <a:pPr lvl="2"/>
            <a:r>
              <a:rPr lang="en-US" sz="1700" dirty="0"/>
              <a:t>Give it some space to its left and right.</a:t>
            </a:r>
          </a:p>
          <a:p>
            <a:pPr marL="0" indent="0">
              <a:buNone/>
            </a:pPr>
            <a:endParaRPr lang="en-US" sz="2000" dirty="0"/>
          </a:p>
          <a:p>
            <a:endParaRPr lang="en-US" sz="2000" dirty="0"/>
          </a:p>
          <a:p>
            <a:endParaRPr lang="en-US" sz="2000" dirty="0"/>
          </a:p>
        </p:txBody>
      </p:sp>
      <p:pic>
        <p:nvPicPr>
          <p:cNvPr id="5" name="Picture 4">
            <a:extLst>
              <a:ext uri="{FF2B5EF4-FFF2-40B4-BE49-F238E27FC236}">
                <a16:creationId xmlns:a16="http://schemas.microsoft.com/office/drawing/2014/main" id="{CAB567C2-F8D1-4EE2-A3CC-F7B9E1B85351}"/>
              </a:ext>
            </a:extLst>
          </p:cNvPr>
          <p:cNvPicPr>
            <a:picLocks noChangeAspect="1"/>
          </p:cNvPicPr>
          <p:nvPr/>
        </p:nvPicPr>
        <p:blipFill>
          <a:blip r:embed="rId3"/>
          <a:stretch>
            <a:fillRect/>
          </a:stretch>
        </p:blipFill>
        <p:spPr>
          <a:xfrm>
            <a:off x="6769826" y="1328394"/>
            <a:ext cx="4578585" cy="5054860"/>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35B3011C-D43A-4CC1-8ACF-BB26332FF601}"/>
                  </a:ext>
                </a:extLst>
              </p14:cNvPr>
              <p14:cNvContentPartPr/>
              <p14:nvPr/>
            </p14:nvContentPartPr>
            <p14:xfrm>
              <a:off x="1295913" y="2991605"/>
              <a:ext cx="2511720" cy="47880"/>
            </p14:xfrm>
          </p:contentPart>
        </mc:Choice>
        <mc:Fallback>
          <p:pic>
            <p:nvPicPr>
              <p:cNvPr id="6" name="Ink 5">
                <a:extLst>
                  <a:ext uri="{FF2B5EF4-FFF2-40B4-BE49-F238E27FC236}">
                    <a16:creationId xmlns:a16="http://schemas.microsoft.com/office/drawing/2014/main" id="{35B3011C-D43A-4CC1-8ACF-BB26332FF601}"/>
                  </a:ext>
                </a:extLst>
              </p:cNvPr>
              <p:cNvPicPr/>
              <p:nvPr/>
            </p:nvPicPr>
            <p:blipFill>
              <a:blip r:embed="rId5"/>
              <a:stretch>
                <a:fillRect/>
              </a:stretch>
            </p:blipFill>
            <p:spPr>
              <a:xfrm>
                <a:off x="1287273" y="2982965"/>
                <a:ext cx="252936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EFBA4C2C-7D02-413F-A692-369E3B90D0F1}"/>
                  </a:ext>
                </a:extLst>
              </p14:cNvPr>
              <p14:cNvContentPartPr/>
              <p14:nvPr/>
            </p14:nvContentPartPr>
            <p14:xfrm>
              <a:off x="8298993" y="2140565"/>
              <a:ext cx="1386360" cy="14400"/>
            </p14:xfrm>
          </p:contentPart>
        </mc:Choice>
        <mc:Fallback>
          <p:pic>
            <p:nvPicPr>
              <p:cNvPr id="8" name="Ink 7">
                <a:extLst>
                  <a:ext uri="{FF2B5EF4-FFF2-40B4-BE49-F238E27FC236}">
                    <a16:creationId xmlns:a16="http://schemas.microsoft.com/office/drawing/2014/main" id="{EFBA4C2C-7D02-413F-A692-369E3B90D0F1}"/>
                  </a:ext>
                </a:extLst>
              </p:cNvPr>
              <p:cNvPicPr/>
              <p:nvPr/>
            </p:nvPicPr>
            <p:blipFill>
              <a:blip r:embed="rId7"/>
              <a:stretch>
                <a:fillRect/>
              </a:stretch>
            </p:blipFill>
            <p:spPr>
              <a:xfrm>
                <a:off x="8289993" y="2131925"/>
                <a:ext cx="140400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0E2E6E2B-B659-4C5A-83F2-B2CBB27B5960}"/>
                  </a:ext>
                </a:extLst>
              </p14:cNvPr>
              <p14:cNvContentPartPr/>
              <p14:nvPr/>
            </p14:nvContentPartPr>
            <p14:xfrm>
              <a:off x="1116633" y="4808525"/>
              <a:ext cx="2810160" cy="6480"/>
            </p14:xfrm>
          </p:contentPart>
        </mc:Choice>
        <mc:Fallback>
          <p:pic>
            <p:nvPicPr>
              <p:cNvPr id="10" name="Ink 9">
                <a:extLst>
                  <a:ext uri="{FF2B5EF4-FFF2-40B4-BE49-F238E27FC236}">
                    <a16:creationId xmlns:a16="http://schemas.microsoft.com/office/drawing/2014/main" id="{0E2E6E2B-B659-4C5A-83F2-B2CBB27B5960}"/>
                  </a:ext>
                </a:extLst>
              </p:cNvPr>
              <p:cNvPicPr/>
              <p:nvPr/>
            </p:nvPicPr>
            <p:blipFill>
              <a:blip r:embed="rId9"/>
              <a:stretch>
                <a:fillRect/>
              </a:stretch>
            </p:blipFill>
            <p:spPr>
              <a:xfrm>
                <a:off x="1098993" y="4790885"/>
                <a:ext cx="28458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142065A2-9EA3-4428-8090-A842345189B0}"/>
                  </a:ext>
                </a:extLst>
              </p14:cNvPr>
              <p14:cNvContentPartPr/>
              <p14:nvPr/>
            </p14:nvContentPartPr>
            <p14:xfrm>
              <a:off x="8298993" y="5544005"/>
              <a:ext cx="2022840" cy="35640"/>
            </p14:xfrm>
          </p:contentPart>
        </mc:Choice>
        <mc:Fallback>
          <p:pic>
            <p:nvPicPr>
              <p:cNvPr id="11" name="Ink 10">
                <a:extLst>
                  <a:ext uri="{FF2B5EF4-FFF2-40B4-BE49-F238E27FC236}">
                    <a16:creationId xmlns:a16="http://schemas.microsoft.com/office/drawing/2014/main" id="{142065A2-9EA3-4428-8090-A842345189B0}"/>
                  </a:ext>
                </a:extLst>
              </p:cNvPr>
              <p:cNvPicPr/>
              <p:nvPr/>
            </p:nvPicPr>
            <p:blipFill>
              <a:blip r:embed="rId11"/>
              <a:stretch>
                <a:fillRect/>
              </a:stretch>
            </p:blipFill>
            <p:spPr>
              <a:xfrm>
                <a:off x="8280993" y="5526005"/>
                <a:ext cx="20584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45B8663D-9C27-4D43-A428-FC47E9F2DAA3}"/>
                  </a:ext>
                </a:extLst>
              </p14:cNvPr>
              <p14:cNvContentPartPr/>
              <p14:nvPr/>
            </p14:nvContentPartPr>
            <p14:xfrm>
              <a:off x="1307793" y="5491805"/>
              <a:ext cx="3737160" cy="360"/>
            </p14:xfrm>
          </p:contentPart>
        </mc:Choice>
        <mc:Fallback>
          <p:pic>
            <p:nvPicPr>
              <p:cNvPr id="13" name="Ink 12">
                <a:extLst>
                  <a:ext uri="{FF2B5EF4-FFF2-40B4-BE49-F238E27FC236}">
                    <a16:creationId xmlns:a16="http://schemas.microsoft.com/office/drawing/2014/main" id="{45B8663D-9C27-4D43-A428-FC47E9F2DAA3}"/>
                  </a:ext>
                </a:extLst>
              </p:cNvPr>
              <p:cNvPicPr/>
              <p:nvPr/>
            </p:nvPicPr>
            <p:blipFill>
              <a:blip r:embed="rId13"/>
              <a:stretch>
                <a:fillRect/>
              </a:stretch>
            </p:blipFill>
            <p:spPr>
              <a:xfrm>
                <a:off x="1298793" y="5482805"/>
                <a:ext cx="3754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 name="Ink 13">
                <a:extLst>
                  <a:ext uri="{FF2B5EF4-FFF2-40B4-BE49-F238E27FC236}">
                    <a16:creationId xmlns:a16="http://schemas.microsoft.com/office/drawing/2014/main" id="{7EC4A0A4-E6F7-4C4E-B767-2C645A7ACA9F}"/>
                  </a:ext>
                </a:extLst>
              </p14:cNvPr>
              <p14:cNvContentPartPr/>
              <p14:nvPr/>
            </p14:nvContentPartPr>
            <p14:xfrm>
              <a:off x="8298993" y="5821925"/>
              <a:ext cx="2090880" cy="64080"/>
            </p14:xfrm>
          </p:contentPart>
        </mc:Choice>
        <mc:Fallback>
          <p:pic>
            <p:nvPicPr>
              <p:cNvPr id="14" name="Ink 13">
                <a:extLst>
                  <a:ext uri="{FF2B5EF4-FFF2-40B4-BE49-F238E27FC236}">
                    <a16:creationId xmlns:a16="http://schemas.microsoft.com/office/drawing/2014/main" id="{7EC4A0A4-E6F7-4C4E-B767-2C645A7ACA9F}"/>
                  </a:ext>
                </a:extLst>
              </p:cNvPr>
              <p:cNvPicPr/>
              <p:nvPr/>
            </p:nvPicPr>
            <p:blipFill>
              <a:blip r:embed="rId15"/>
              <a:stretch>
                <a:fillRect/>
              </a:stretch>
            </p:blipFill>
            <p:spPr>
              <a:xfrm>
                <a:off x="8289993" y="5812925"/>
                <a:ext cx="2108520" cy="81720"/>
              </a:xfrm>
              <a:prstGeom prst="rect">
                <a:avLst/>
              </a:prstGeom>
            </p:spPr>
          </p:pic>
        </mc:Fallback>
      </mc:AlternateContent>
    </p:spTree>
    <p:extLst>
      <p:ext uri="{BB962C8B-B14F-4D97-AF65-F5344CB8AC3E}">
        <p14:creationId xmlns:p14="http://schemas.microsoft.com/office/powerpoint/2010/main" val="347171297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81" y="1869312"/>
            <a:ext cx="7078968" cy="5221656"/>
          </a:xfrm>
        </p:spPr>
        <p:txBody>
          <a:bodyPr>
            <a:normAutofit/>
          </a:bodyPr>
          <a:lstStyle/>
          <a:p>
            <a:r>
              <a:rPr lang="en-US" sz="2000" dirty="0"/>
              <a:t>And now we’re left with this!</a:t>
            </a:r>
          </a:p>
          <a:p>
            <a:endParaRPr lang="en-US" sz="2000" dirty="0"/>
          </a:p>
          <a:p>
            <a:r>
              <a:rPr lang="en-US" sz="2000" dirty="0"/>
              <a:t>Which if you don’t mind me saying, is actually looking pretty darn good!</a:t>
            </a:r>
          </a:p>
          <a:p>
            <a:endParaRPr lang="en-US" sz="2000" dirty="0"/>
          </a:p>
          <a:p>
            <a:r>
              <a:rPr lang="en-US" sz="2000" dirty="0" err="1"/>
              <a:t>Kinda</a:t>
            </a:r>
            <a:r>
              <a:rPr lang="en-US" sz="2000" dirty="0"/>
              <a:t> looks like a real life search bar, eh? </a:t>
            </a:r>
            <a:endParaRPr lang="en-US" sz="1700" dirty="0"/>
          </a:p>
          <a:p>
            <a:pPr marL="0" indent="0">
              <a:buNone/>
            </a:pPr>
            <a:endParaRPr lang="en-US" sz="2000" dirty="0"/>
          </a:p>
          <a:p>
            <a:endParaRPr lang="en-US" sz="2000" dirty="0"/>
          </a:p>
          <a:p>
            <a:endParaRPr lang="en-US" sz="2000" dirty="0"/>
          </a:p>
        </p:txBody>
      </p:sp>
      <p:pic>
        <p:nvPicPr>
          <p:cNvPr id="7" name="Picture 6">
            <a:extLst>
              <a:ext uri="{FF2B5EF4-FFF2-40B4-BE49-F238E27FC236}">
                <a16:creationId xmlns:a16="http://schemas.microsoft.com/office/drawing/2014/main" id="{7972E998-F47C-4839-A057-D4462F86379C}"/>
              </a:ext>
            </a:extLst>
          </p:cNvPr>
          <p:cNvPicPr>
            <a:picLocks noChangeAspect="1"/>
          </p:cNvPicPr>
          <p:nvPr/>
        </p:nvPicPr>
        <p:blipFill>
          <a:blip r:embed="rId3"/>
          <a:stretch>
            <a:fillRect/>
          </a:stretch>
        </p:blipFill>
        <p:spPr>
          <a:xfrm>
            <a:off x="8030632" y="0"/>
            <a:ext cx="3795959" cy="6858000"/>
          </a:xfrm>
          <a:prstGeom prst="rect">
            <a:avLst/>
          </a:prstGeom>
        </p:spPr>
      </p:pic>
    </p:spTree>
    <p:extLst>
      <p:ext uri="{BB962C8B-B14F-4D97-AF65-F5344CB8AC3E}">
        <p14:creationId xmlns:p14="http://schemas.microsoft.com/office/powerpoint/2010/main" val="35714666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81" y="1869312"/>
            <a:ext cx="7078968" cy="5221656"/>
          </a:xfrm>
        </p:spPr>
        <p:txBody>
          <a:bodyPr>
            <a:normAutofit/>
          </a:bodyPr>
          <a:lstStyle/>
          <a:p>
            <a:r>
              <a:rPr lang="en-US" sz="2000" dirty="0"/>
              <a:t>SO! GREAT! It is officially STYLED!</a:t>
            </a:r>
          </a:p>
          <a:p>
            <a:endParaRPr lang="en-US" sz="2000" dirty="0"/>
          </a:p>
          <a:p>
            <a:r>
              <a:rPr lang="en-US" sz="2000" dirty="0"/>
              <a:t>But what was the other big thing we talked about with </a:t>
            </a:r>
            <a:r>
              <a:rPr lang="en-US" sz="2000" dirty="0" err="1"/>
              <a:t>TextInput</a:t>
            </a:r>
            <a:r>
              <a:rPr lang="en-US" sz="2000" dirty="0"/>
              <a:t> components?</a:t>
            </a:r>
          </a:p>
          <a:p>
            <a:endParaRPr lang="en-US" sz="2000" dirty="0"/>
          </a:p>
          <a:p>
            <a:r>
              <a:rPr lang="en-US" sz="2000" dirty="0"/>
              <a:t>It was: even though they are capable of managing their own state and the screen re-renders just fine…</a:t>
            </a:r>
          </a:p>
          <a:p>
            <a:pPr lvl="1"/>
            <a:r>
              <a:rPr lang="en-US" sz="1500" dirty="0"/>
              <a:t>We typically want to store the state in the PARENT component.</a:t>
            </a:r>
          </a:p>
          <a:p>
            <a:pPr lvl="1"/>
            <a:r>
              <a:rPr lang="en-US" sz="1500" dirty="0"/>
              <a:t>So that whatever is input into the </a:t>
            </a:r>
            <a:r>
              <a:rPr lang="en-US" sz="1500" dirty="0" err="1"/>
              <a:t>InputText</a:t>
            </a:r>
            <a:r>
              <a:rPr lang="en-US" sz="1500" dirty="0"/>
              <a:t> can then be distributed to the other components of the app.</a:t>
            </a:r>
          </a:p>
          <a:p>
            <a:pPr marL="0" indent="0">
              <a:buNone/>
            </a:pPr>
            <a:endParaRPr lang="en-US" sz="2000" dirty="0"/>
          </a:p>
          <a:p>
            <a:endParaRPr lang="en-US" sz="2000" dirty="0"/>
          </a:p>
          <a:p>
            <a:endParaRPr lang="en-US" sz="2000" dirty="0"/>
          </a:p>
        </p:txBody>
      </p:sp>
      <p:pic>
        <p:nvPicPr>
          <p:cNvPr id="7" name="Picture 6">
            <a:extLst>
              <a:ext uri="{FF2B5EF4-FFF2-40B4-BE49-F238E27FC236}">
                <a16:creationId xmlns:a16="http://schemas.microsoft.com/office/drawing/2014/main" id="{7972E998-F47C-4839-A057-D4462F86379C}"/>
              </a:ext>
            </a:extLst>
          </p:cNvPr>
          <p:cNvPicPr>
            <a:picLocks noChangeAspect="1"/>
          </p:cNvPicPr>
          <p:nvPr/>
        </p:nvPicPr>
        <p:blipFill>
          <a:blip r:embed="rId3"/>
          <a:stretch>
            <a:fillRect/>
          </a:stretch>
        </p:blipFill>
        <p:spPr>
          <a:xfrm>
            <a:off x="8030632" y="0"/>
            <a:ext cx="3795959" cy="6858000"/>
          </a:xfrm>
          <a:prstGeom prst="rect">
            <a:avLst/>
          </a:prstGeom>
        </p:spPr>
      </p:pic>
    </p:spTree>
    <p:extLst>
      <p:ext uri="{BB962C8B-B14F-4D97-AF65-F5344CB8AC3E}">
        <p14:creationId xmlns:p14="http://schemas.microsoft.com/office/powerpoint/2010/main" val="33857336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80" y="1869312"/>
            <a:ext cx="6059189" cy="5221656"/>
          </a:xfrm>
        </p:spPr>
        <p:txBody>
          <a:bodyPr>
            <a:normAutofit/>
          </a:bodyPr>
          <a:lstStyle/>
          <a:p>
            <a:r>
              <a:rPr lang="en-US" sz="2000" dirty="0"/>
              <a:t>Same thing here!</a:t>
            </a:r>
          </a:p>
          <a:p>
            <a:endParaRPr lang="en-US" sz="2000" dirty="0"/>
          </a:p>
          <a:p>
            <a:r>
              <a:rPr lang="en-US" sz="2000" dirty="0"/>
              <a:t>We’ll want to define some piece of state inside of the </a:t>
            </a:r>
            <a:r>
              <a:rPr lang="en-US" sz="2000" dirty="0" err="1"/>
              <a:t>SearchScreen</a:t>
            </a:r>
            <a:r>
              <a:rPr lang="en-US" sz="2000" dirty="0"/>
              <a:t> that will represent the contents of the </a:t>
            </a:r>
            <a:r>
              <a:rPr lang="en-US" sz="2000" dirty="0" err="1"/>
              <a:t>SearchBar</a:t>
            </a:r>
            <a:endParaRPr lang="en-US" sz="2000" dirty="0"/>
          </a:p>
          <a:p>
            <a:pPr lvl="1"/>
            <a:r>
              <a:rPr lang="en-US" sz="1800" dirty="0"/>
              <a:t>We can call that state </a:t>
            </a:r>
            <a:r>
              <a:rPr lang="en-US" sz="1800" dirty="0" err="1"/>
              <a:t>searchTerm</a:t>
            </a:r>
            <a:r>
              <a:rPr lang="en-US" sz="1800" dirty="0"/>
              <a:t> for now.</a:t>
            </a:r>
          </a:p>
          <a:p>
            <a:pPr lvl="1"/>
            <a:endParaRPr lang="en-US" sz="1800" dirty="0"/>
          </a:p>
          <a:p>
            <a:r>
              <a:rPr lang="en-US" sz="2000" dirty="0"/>
              <a:t>We’ll pass both that state, AND the setter function that the </a:t>
            </a:r>
            <a:r>
              <a:rPr lang="en-US" sz="2000" dirty="0" err="1"/>
              <a:t>useState</a:t>
            </a:r>
            <a:r>
              <a:rPr lang="en-US" sz="2000" dirty="0"/>
              <a:t> hook gives us down to </a:t>
            </a:r>
            <a:r>
              <a:rPr lang="en-US" sz="2000" dirty="0" err="1"/>
              <a:t>SearchBar</a:t>
            </a:r>
            <a:r>
              <a:rPr lang="en-US" sz="2000" dirty="0"/>
              <a:t>.</a:t>
            </a:r>
            <a:endParaRPr lang="en-US" sz="1300" dirty="0"/>
          </a:p>
        </p:txBody>
      </p:sp>
      <p:sp>
        <p:nvSpPr>
          <p:cNvPr id="4" name="Rectangle 3">
            <a:extLst>
              <a:ext uri="{FF2B5EF4-FFF2-40B4-BE49-F238E27FC236}">
                <a16:creationId xmlns:a16="http://schemas.microsoft.com/office/drawing/2014/main" id="{AA5190A0-4FF1-4D97-AB55-0D0C0B7182C6}"/>
              </a:ext>
            </a:extLst>
          </p:cNvPr>
          <p:cNvSpPr/>
          <p:nvPr/>
        </p:nvSpPr>
        <p:spPr>
          <a:xfrm>
            <a:off x="8154365" y="873889"/>
            <a:ext cx="1770926" cy="995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SearchScreen</a:t>
            </a:r>
            <a:endParaRPr lang="en-US" dirty="0"/>
          </a:p>
        </p:txBody>
      </p:sp>
      <p:cxnSp>
        <p:nvCxnSpPr>
          <p:cNvPr id="6" name="Straight Arrow Connector 5">
            <a:extLst>
              <a:ext uri="{FF2B5EF4-FFF2-40B4-BE49-F238E27FC236}">
                <a16:creationId xmlns:a16="http://schemas.microsoft.com/office/drawing/2014/main" id="{FA93A532-5E48-42FF-9744-1AA4693375F7}"/>
              </a:ext>
            </a:extLst>
          </p:cNvPr>
          <p:cNvCxnSpPr>
            <a:cxnSpLocks/>
            <a:stCxn id="4" idx="2"/>
          </p:cNvCxnSpPr>
          <p:nvPr/>
        </p:nvCxnSpPr>
        <p:spPr>
          <a:xfrm>
            <a:off x="9039828" y="1869312"/>
            <a:ext cx="0" cy="194617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281B3B3-CE51-4855-9B3E-A777CD082708}"/>
              </a:ext>
            </a:extLst>
          </p:cNvPr>
          <p:cNvSpPr/>
          <p:nvPr/>
        </p:nvSpPr>
        <p:spPr>
          <a:xfrm>
            <a:off x="8154365" y="3830787"/>
            <a:ext cx="1770926" cy="995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SearchBar</a:t>
            </a:r>
            <a:endParaRPr lang="en-US" dirty="0"/>
          </a:p>
        </p:txBody>
      </p:sp>
      <p:sp>
        <p:nvSpPr>
          <p:cNvPr id="11" name="TextBox 10">
            <a:extLst>
              <a:ext uri="{FF2B5EF4-FFF2-40B4-BE49-F238E27FC236}">
                <a16:creationId xmlns:a16="http://schemas.microsoft.com/office/drawing/2014/main" id="{69032404-9BB7-44E2-A46B-6FD327248DA8}"/>
              </a:ext>
            </a:extLst>
          </p:cNvPr>
          <p:cNvSpPr txBox="1"/>
          <p:nvPr/>
        </p:nvSpPr>
        <p:spPr>
          <a:xfrm>
            <a:off x="8470794" y="1526255"/>
            <a:ext cx="1138067" cy="276999"/>
          </a:xfrm>
          <a:prstGeom prst="rect">
            <a:avLst/>
          </a:prstGeom>
          <a:solidFill>
            <a:schemeClr val="bg1"/>
          </a:solidFill>
        </p:spPr>
        <p:txBody>
          <a:bodyPr wrap="square" rtlCol="0">
            <a:spAutoFit/>
          </a:bodyPr>
          <a:lstStyle/>
          <a:p>
            <a:r>
              <a:rPr lang="en-US" sz="1200" dirty="0" err="1"/>
              <a:t>searchTerm</a:t>
            </a:r>
            <a:endParaRPr lang="en-US" sz="1200" dirty="0"/>
          </a:p>
        </p:txBody>
      </p:sp>
      <p:sp>
        <p:nvSpPr>
          <p:cNvPr id="12" name="TextBox 11">
            <a:extLst>
              <a:ext uri="{FF2B5EF4-FFF2-40B4-BE49-F238E27FC236}">
                <a16:creationId xmlns:a16="http://schemas.microsoft.com/office/drawing/2014/main" id="{B067E455-0EB7-4900-943B-4C372FF3107B}"/>
              </a:ext>
            </a:extLst>
          </p:cNvPr>
          <p:cNvSpPr txBox="1"/>
          <p:nvPr/>
        </p:nvSpPr>
        <p:spPr>
          <a:xfrm>
            <a:off x="9090262" y="2383178"/>
            <a:ext cx="1928586" cy="646331"/>
          </a:xfrm>
          <a:prstGeom prst="rect">
            <a:avLst/>
          </a:prstGeom>
          <a:solidFill>
            <a:schemeClr val="bg1"/>
          </a:solidFill>
        </p:spPr>
        <p:txBody>
          <a:bodyPr wrap="square" rtlCol="0">
            <a:spAutoFit/>
          </a:bodyPr>
          <a:lstStyle/>
          <a:p>
            <a:r>
              <a:rPr lang="en-US" sz="1200" dirty="0" err="1"/>
              <a:t>searchTerm</a:t>
            </a:r>
            <a:endParaRPr lang="en-US" sz="1200" dirty="0"/>
          </a:p>
          <a:p>
            <a:endParaRPr lang="en-US" sz="1200" dirty="0"/>
          </a:p>
          <a:p>
            <a:r>
              <a:rPr lang="en-US" sz="1200" dirty="0" err="1"/>
              <a:t>onSearchTermChange</a:t>
            </a:r>
            <a:endParaRPr lang="en-US" sz="1200" dirty="0"/>
          </a:p>
        </p:txBody>
      </p:sp>
    </p:spTree>
    <p:extLst>
      <p:ext uri="{BB962C8B-B14F-4D97-AF65-F5344CB8AC3E}">
        <p14:creationId xmlns:p14="http://schemas.microsoft.com/office/powerpoint/2010/main" val="40014947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80" y="1869312"/>
            <a:ext cx="6059189" cy="5221656"/>
          </a:xfrm>
        </p:spPr>
        <p:txBody>
          <a:bodyPr>
            <a:normAutofit/>
          </a:bodyPr>
          <a:lstStyle/>
          <a:p>
            <a:r>
              <a:rPr lang="en-US" sz="2000" dirty="0"/>
              <a:t>This way, when the user types something into </a:t>
            </a:r>
            <a:r>
              <a:rPr lang="en-US" sz="2000" dirty="0" err="1"/>
              <a:t>SearchBar</a:t>
            </a:r>
            <a:r>
              <a:rPr lang="en-US" sz="2000" dirty="0"/>
              <a:t>, we can call the setter to update the contents of the state…</a:t>
            </a:r>
          </a:p>
          <a:p>
            <a:endParaRPr lang="en-US" sz="2000" dirty="0"/>
          </a:p>
          <a:p>
            <a:r>
              <a:rPr lang="en-US" sz="2000" dirty="0"/>
              <a:t>But also, </a:t>
            </a:r>
            <a:r>
              <a:rPr lang="en-US" sz="2000" dirty="0" err="1"/>
              <a:t>searchTerm</a:t>
            </a:r>
            <a:r>
              <a:rPr lang="en-US" sz="2000" dirty="0"/>
              <a:t> now lives inside of </a:t>
            </a:r>
            <a:r>
              <a:rPr lang="en-US" sz="2000" dirty="0" err="1"/>
              <a:t>searchScreen</a:t>
            </a:r>
            <a:r>
              <a:rPr lang="en-US" sz="2000" dirty="0"/>
              <a:t> (the parent component), and so it can be used in other parts of our app!</a:t>
            </a:r>
          </a:p>
          <a:p>
            <a:endParaRPr lang="en-US" sz="2000" dirty="0"/>
          </a:p>
          <a:p>
            <a:r>
              <a:rPr lang="en-US" sz="2000" dirty="0"/>
              <a:t>Such as being passed over to Yelp to grab data from them!</a:t>
            </a:r>
          </a:p>
        </p:txBody>
      </p:sp>
      <p:sp>
        <p:nvSpPr>
          <p:cNvPr id="4" name="Rectangle 3">
            <a:extLst>
              <a:ext uri="{FF2B5EF4-FFF2-40B4-BE49-F238E27FC236}">
                <a16:creationId xmlns:a16="http://schemas.microsoft.com/office/drawing/2014/main" id="{AA5190A0-4FF1-4D97-AB55-0D0C0B7182C6}"/>
              </a:ext>
            </a:extLst>
          </p:cNvPr>
          <p:cNvSpPr/>
          <p:nvPr/>
        </p:nvSpPr>
        <p:spPr>
          <a:xfrm>
            <a:off x="8154365" y="873889"/>
            <a:ext cx="1770926" cy="995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SearchScreen</a:t>
            </a:r>
            <a:endParaRPr lang="en-US" dirty="0"/>
          </a:p>
        </p:txBody>
      </p:sp>
      <p:cxnSp>
        <p:nvCxnSpPr>
          <p:cNvPr id="6" name="Straight Arrow Connector 5">
            <a:extLst>
              <a:ext uri="{FF2B5EF4-FFF2-40B4-BE49-F238E27FC236}">
                <a16:creationId xmlns:a16="http://schemas.microsoft.com/office/drawing/2014/main" id="{FA93A532-5E48-42FF-9744-1AA4693375F7}"/>
              </a:ext>
            </a:extLst>
          </p:cNvPr>
          <p:cNvCxnSpPr>
            <a:cxnSpLocks/>
            <a:stCxn id="4" idx="2"/>
          </p:cNvCxnSpPr>
          <p:nvPr/>
        </p:nvCxnSpPr>
        <p:spPr>
          <a:xfrm>
            <a:off x="9039828" y="1869312"/>
            <a:ext cx="0" cy="194617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281B3B3-CE51-4855-9B3E-A777CD082708}"/>
              </a:ext>
            </a:extLst>
          </p:cNvPr>
          <p:cNvSpPr/>
          <p:nvPr/>
        </p:nvSpPr>
        <p:spPr>
          <a:xfrm>
            <a:off x="8154365" y="3830787"/>
            <a:ext cx="1770926" cy="995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SearchBar</a:t>
            </a:r>
            <a:endParaRPr lang="en-US" dirty="0"/>
          </a:p>
        </p:txBody>
      </p:sp>
      <p:sp>
        <p:nvSpPr>
          <p:cNvPr id="11" name="TextBox 10">
            <a:extLst>
              <a:ext uri="{FF2B5EF4-FFF2-40B4-BE49-F238E27FC236}">
                <a16:creationId xmlns:a16="http://schemas.microsoft.com/office/drawing/2014/main" id="{69032404-9BB7-44E2-A46B-6FD327248DA8}"/>
              </a:ext>
            </a:extLst>
          </p:cNvPr>
          <p:cNvSpPr txBox="1"/>
          <p:nvPr/>
        </p:nvSpPr>
        <p:spPr>
          <a:xfrm>
            <a:off x="8470794" y="1526255"/>
            <a:ext cx="1138067" cy="276999"/>
          </a:xfrm>
          <a:prstGeom prst="rect">
            <a:avLst/>
          </a:prstGeom>
          <a:solidFill>
            <a:schemeClr val="bg1"/>
          </a:solidFill>
        </p:spPr>
        <p:txBody>
          <a:bodyPr wrap="square" rtlCol="0">
            <a:spAutoFit/>
          </a:bodyPr>
          <a:lstStyle/>
          <a:p>
            <a:r>
              <a:rPr lang="en-US" sz="1200" dirty="0" err="1"/>
              <a:t>searchTerm</a:t>
            </a:r>
            <a:endParaRPr lang="en-US" sz="1200" dirty="0"/>
          </a:p>
        </p:txBody>
      </p:sp>
      <p:sp>
        <p:nvSpPr>
          <p:cNvPr id="12" name="TextBox 11">
            <a:extLst>
              <a:ext uri="{FF2B5EF4-FFF2-40B4-BE49-F238E27FC236}">
                <a16:creationId xmlns:a16="http://schemas.microsoft.com/office/drawing/2014/main" id="{B067E455-0EB7-4900-943B-4C372FF3107B}"/>
              </a:ext>
            </a:extLst>
          </p:cNvPr>
          <p:cNvSpPr txBox="1"/>
          <p:nvPr/>
        </p:nvSpPr>
        <p:spPr>
          <a:xfrm>
            <a:off x="9090262" y="2383178"/>
            <a:ext cx="1928586" cy="646331"/>
          </a:xfrm>
          <a:prstGeom prst="rect">
            <a:avLst/>
          </a:prstGeom>
          <a:solidFill>
            <a:schemeClr val="bg1"/>
          </a:solidFill>
        </p:spPr>
        <p:txBody>
          <a:bodyPr wrap="square" rtlCol="0">
            <a:spAutoFit/>
          </a:bodyPr>
          <a:lstStyle/>
          <a:p>
            <a:r>
              <a:rPr lang="en-US" sz="1200" dirty="0" err="1"/>
              <a:t>searchTerm</a:t>
            </a:r>
            <a:endParaRPr lang="en-US" sz="1200" dirty="0"/>
          </a:p>
          <a:p>
            <a:endParaRPr lang="en-US" sz="1200" dirty="0"/>
          </a:p>
          <a:p>
            <a:r>
              <a:rPr lang="en-US" sz="1200" dirty="0" err="1"/>
              <a:t>onSearchTermChange</a:t>
            </a:r>
            <a:endParaRPr lang="en-US" sz="1200" dirty="0"/>
          </a:p>
        </p:txBody>
      </p:sp>
    </p:spTree>
    <p:extLst>
      <p:ext uri="{BB962C8B-B14F-4D97-AF65-F5344CB8AC3E}">
        <p14:creationId xmlns:p14="http://schemas.microsoft.com/office/powerpoint/2010/main" val="2632239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16580" y="1869312"/>
            <a:ext cx="6059189" cy="5221656"/>
          </a:xfrm>
        </p:spPr>
        <p:txBody>
          <a:bodyPr>
            <a:normAutofit/>
          </a:bodyPr>
          <a:lstStyle/>
          <a:p>
            <a:r>
              <a:rPr lang="en-US" sz="2000" dirty="0"/>
              <a:t>We’ve basically done this already!</a:t>
            </a:r>
          </a:p>
          <a:p>
            <a:endParaRPr lang="en-US" sz="2000" dirty="0"/>
          </a:p>
          <a:p>
            <a:r>
              <a:rPr lang="en-US" sz="2000" dirty="0"/>
              <a:t>This is review!</a:t>
            </a:r>
          </a:p>
          <a:p>
            <a:endParaRPr lang="en-US" sz="2000" dirty="0"/>
          </a:p>
          <a:p>
            <a:r>
              <a:rPr lang="en-US" sz="2000" dirty="0"/>
              <a:t>The difference is that last time, there wasn’t a “reusable component” in the mix – our </a:t>
            </a:r>
            <a:r>
              <a:rPr lang="en-US" sz="2000" dirty="0" err="1"/>
              <a:t>TextInput</a:t>
            </a:r>
            <a:r>
              <a:rPr lang="en-US" sz="2000" dirty="0"/>
              <a:t> was just in our Screen file.</a:t>
            </a:r>
          </a:p>
          <a:p>
            <a:endParaRPr lang="en-US" sz="2000" dirty="0"/>
          </a:p>
          <a:p>
            <a:r>
              <a:rPr lang="en-US" sz="2000" dirty="0"/>
              <a:t>But essentially nothing changes here!</a:t>
            </a:r>
          </a:p>
        </p:txBody>
      </p:sp>
      <p:sp>
        <p:nvSpPr>
          <p:cNvPr id="4" name="Rectangle 3">
            <a:extLst>
              <a:ext uri="{FF2B5EF4-FFF2-40B4-BE49-F238E27FC236}">
                <a16:creationId xmlns:a16="http://schemas.microsoft.com/office/drawing/2014/main" id="{AA5190A0-4FF1-4D97-AB55-0D0C0B7182C6}"/>
              </a:ext>
            </a:extLst>
          </p:cNvPr>
          <p:cNvSpPr/>
          <p:nvPr/>
        </p:nvSpPr>
        <p:spPr>
          <a:xfrm>
            <a:off x="8154365" y="873889"/>
            <a:ext cx="1770926" cy="995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SearchScreen</a:t>
            </a:r>
            <a:endParaRPr lang="en-US" dirty="0"/>
          </a:p>
        </p:txBody>
      </p:sp>
      <p:cxnSp>
        <p:nvCxnSpPr>
          <p:cNvPr id="6" name="Straight Arrow Connector 5">
            <a:extLst>
              <a:ext uri="{FF2B5EF4-FFF2-40B4-BE49-F238E27FC236}">
                <a16:creationId xmlns:a16="http://schemas.microsoft.com/office/drawing/2014/main" id="{FA93A532-5E48-42FF-9744-1AA4693375F7}"/>
              </a:ext>
            </a:extLst>
          </p:cNvPr>
          <p:cNvCxnSpPr>
            <a:cxnSpLocks/>
            <a:stCxn id="4" idx="2"/>
          </p:cNvCxnSpPr>
          <p:nvPr/>
        </p:nvCxnSpPr>
        <p:spPr>
          <a:xfrm>
            <a:off x="9039828" y="1869312"/>
            <a:ext cx="0" cy="194617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281B3B3-CE51-4855-9B3E-A777CD082708}"/>
              </a:ext>
            </a:extLst>
          </p:cNvPr>
          <p:cNvSpPr/>
          <p:nvPr/>
        </p:nvSpPr>
        <p:spPr>
          <a:xfrm>
            <a:off x="8154365" y="3830787"/>
            <a:ext cx="1770926" cy="995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SearchBar</a:t>
            </a:r>
            <a:endParaRPr lang="en-US" dirty="0"/>
          </a:p>
        </p:txBody>
      </p:sp>
      <p:sp>
        <p:nvSpPr>
          <p:cNvPr id="11" name="TextBox 10">
            <a:extLst>
              <a:ext uri="{FF2B5EF4-FFF2-40B4-BE49-F238E27FC236}">
                <a16:creationId xmlns:a16="http://schemas.microsoft.com/office/drawing/2014/main" id="{69032404-9BB7-44E2-A46B-6FD327248DA8}"/>
              </a:ext>
            </a:extLst>
          </p:cNvPr>
          <p:cNvSpPr txBox="1"/>
          <p:nvPr/>
        </p:nvSpPr>
        <p:spPr>
          <a:xfrm>
            <a:off x="8470794" y="1526255"/>
            <a:ext cx="1138067" cy="276999"/>
          </a:xfrm>
          <a:prstGeom prst="rect">
            <a:avLst/>
          </a:prstGeom>
          <a:solidFill>
            <a:schemeClr val="bg1"/>
          </a:solidFill>
        </p:spPr>
        <p:txBody>
          <a:bodyPr wrap="square" rtlCol="0">
            <a:spAutoFit/>
          </a:bodyPr>
          <a:lstStyle/>
          <a:p>
            <a:r>
              <a:rPr lang="en-US" sz="1200" dirty="0" err="1"/>
              <a:t>searchTerm</a:t>
            </a:r>
            <a:endParaRPr lang="en-US" sz="1200" dirty="0"/>
          </a:p>
        </p:txBody>
      </p:sp>
      <p:sp>
        <p:nvSpPr>
          <p:cNvPr id="12" name="TextBox 11">
            <a:extLst>
              <a:ext uri="{FF2B5EF4-FFF2-40B4-BE49-F238E27FC236}">
                <a16:creationId xmlns:a16="http://schemas.microsoft.com/office/drawing/2014/main" id="{B067E455-0EB7-4900-943B-4C372FF3107B}"/>
              </a:ext>
            </a:extLst>
          </p:cNvPr>
          <p:cNvSpPr txBox="1"/>
          <p:nvPr/>
        </p:nvSpPr>
        <p:spPr>
          <a:xfrm>
            <a:off x="9090262" y="2383178"/>
            <a:ext cx="1928586" cy="646331"/>
          </a:xfrm>
          <a:prstGeom prst="rect">
            <a:avLst/>
          </a:prstGeom>
          <a:solidFill>
            <a:schemeClr val="bg1"/>
          </a:solidFill>
        </p:spPr>
        <p:txBody>
          <a:bodyPr wrap="square" rtlCol="0">
            <a:spAutoFit/>
          </a:bodyPr>
          <a:lstStyle/>
          <a:p>
            <a:r>
              <a:rPr lang="en-US" sz="1200" dirty="0" err="1"/>
              <a:t>searchTerm</a:t>
            </a:r>
            <a:endParaRPr lang="en-US" sz="1200" dirty="0"/>
          </a:p>
          <a:p>
            <a:endParaRPr lang="en-US" sz="1200" dirty="0"/>
          </a:p>
          <a:p>
            <a:r>
              <a:rPr lang="en-US" sz="1200" dirty="0" err="1"/>
              <a:t>onSearchTermChange</a:t>
            </a:r>
            <a:endParaRPr lang="en-US" sz="1200" dirty="0"/>
          </a:p>
        </p:txBody>
      </p:sp>
    </p:spTree>
    <p:extLst>
      <p:ext uri="{BB962C8B-B14F-4D97-AF65-F5344CB8AC3E}">
        <p14:creationId xmlns:p14="http://schemas.microsoft.com/office/powerpoint/2010/main" val="34251893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32383" y="4737502"/>
            <a:ext cx="11111415" cy="5221656"/>
          </a:xfrm>
        </p:spPr>
        <p:txBody>
          <a:bodyPr>
            <a:normAutofit/>
          </a:bodyPr>
          <a:lstStyle/>
          <a:p>
            <a:r>
              <a:rPr lang="en-US" sz="2000" dirty="0"/>
              <a:t>We import and use the </a:t>
            </a:r>
            <a:r>
              <a:rPr lang="en-US" sz="2000" dirty="0" err="1"/>
              <a:t>useState</a:t>
            </a:r>
            <a:r>
              <a:rPr lang="en-US" sz="2000" dirty="0"/>
              <a:t> hook!</a:t>
            </a:r>
          </a:p>
          <a:p>
            <a:r>
              <a:rPr lang="en-US" sz="2000" dirty="0"/>
              <a:t>And then we pass both the read-only piece of state, as well as a callback function that will ultimately invoke the setter for that state, down to our </a:t>
            </a:r>
            <a:r>
              <a:rPr lang="en-US" sz="2000" dirty="0" err="1"/>
              <a:t>SearchBar</a:t>
            </a:r>
            <a:r>
              <a:rPr lang="en-US" sz="2000" dirty="0"/>
              <a:t> component via props. </a:t>
            </a:r>
          </a:p>
          <a:p>
            <a:endParaRPr lang="en-US" sz="2000" dirty="0"/>
          </a:p>
        </p:txBody>
      </p:sp>
      <p:pic>
        <p:nvPicPr>
          <p:cNvPr id="7" name="Picture 6">
            <a:extLst>
              <a:ext uri="{FF2B5EF4-FFF2-40B4-BE49-F238E27FC236}">
                <a16:creationId xmlns:a16="http://schemas.microsoft.com/office/drawing/2014/main" id="{FCAB3407-B50B-4D0E-B191-83EA340F2665}"/>
              </a:ext>
            </a:extLst>
          </p:cNvPr>
          <p:cNvPicPr>
            <a:picLocks noChangeAspect="1"/>
          </p:cNvPicPr>
          <p:nvPr/>
        </p:nvPicPr>
        <p:blipFill>
          <a:blip r:embed="rId3"/>
          <a:stretch>
            <a:fillRect/>
          </a:stretch>
        </p:blipFill>
        <p:spPr>
          <a:xfrm>
            <a:off x="471216" y="0"/>
            <a:ext cx="11030517" cy="4540483"/>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26C2E449-BB7E-4760-A9C1-7B815201DCED}"/>
                  </a:ext>
                </a:extLst>
              </p14:cNvPr>
              <p14:cNvContentPartPr/>
              <p14:nvPr/>
            </p14:nvContentPartPr>
            <p14:xfrm>
              <a:off x="2736321" y="248659"/>
              <a:ext cx="865800" cy="29520"/>
            </p14:xfrm>
          </p:contentPart>
        </mc:Choice>
        <mc:Fallback>
          <p:pic>
            <p:nvPicPr>
              <p:cNvPr id="8" name="Ink 7">
                <a:extLst>
                  <a:ext uri="{FF2B5EF4-FFF2-40B4-BE49-F238E27FC236}">
                    <a16:creationId xmlns:a16="http://schemas.microsoft.com/office/drawing/2014/main" id="{26C2E449-BB7E-4760-A9C1-7B815201DCED}"/>
                  </a:ext>
                </a:extLst>
              </p:cNvPr>
              <p:cNvPicPr/>
              <p:nvPr/>
            </p:nvPicPr>
            <p:blipFill>
              <a:blip r:embed="rId5"/>
              <a:stretch>
                <a:fillRect/>
              </a:stretch>
            </p:blipFill>
            <p:spPr>
              <a:xfrm>
                <a:off x="2727681" y="240019"/>
                <a:ext cx="8834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7DFAD303-2786-492C-AB8D-79632AA7A12C}"/>
                  </a:ext>
                </a:extLst>
              </p14:cNvPr>
              <p14:cNvContentPartPr/>
              <p14:nvPr/>
            </p14:nvContentPartPr>
            <p14:xfrm>
              <a:off x="1703481" y="1847779"/>
              <a:ext cx="5125680" cy="80280"/>
            </p14:xfrm>
          </p:contentPart>
        </mc:Choice>
        <mc:Fallback>
          <p:pic>
            <p:nvPicPr>
              <p:cNvPr id="9" name="Ink 8">
                <a:extLst>
                  <a:ext uri="{FF2B5EF4-FFF2-40B4-BE49-F238E27FC236}">
                    <a16:creationId xmlns:a16="http://schemas.microsoft.com/office/drawing/2014/main" id="{7DFAD303-2786-492C-AB8D-79632AA7A12C}"/>
                  </a:ext>
                </a:extLst>
              </p:cNvPr>
              <p:cNvPicPr/>
              <p:nvPr/>
            </p:nvPicPr>
            <p:blipFill>
              <a:blip r:embed="rId7"/>
              <a:stretch>
                <a:fillRect/>
              </a:stretch>
            </p:blipFill>
            <p:spPr>
              <a:xfrm>
                <a:off x="1694841" y="1839139"/>
                <a:ext cx="514332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C2E26F30-3474-453E-BFF9-3D3EC141C749}"/>
                  </a:ext>
                </a:extLst>
              </p14:cNvPr>
              <p14:cNvContentPartPr/>
              <p14:nvPr/>
            </p14:nvContentPartPr>
            <p14:xfrm>
              <a:off x="901041" y="5097139"/>
              <a:ext cx="4281840" cy="106200"/>
            </p14:xfrm>
          </p:contentPart>
        </mc:Choice>
        <mc:Fallback>
          <p:pic>
            <p:nvPicPr>
              <p:cNvPr id="13" name="Ink 12">
                <a:extLst>
                  <a:ext uri="{FF2B5EF4-FFF2-40B4-BE49-F238E27FC236}">
                    <a16:creationId xmlns:a16="http://schemas.microsoft.com/office/drawing/2014/main" id="{C2E26F30-3474-453E-BFF9-3D3EC141C749}"/>
                  </a:ext>
                </a:extLst>
              </p:cNvPr>
              <p:cNvPicPr/>
              <p:nvPr/>
            </p:nvPicPr>
            <p:blipFill>
              <a:blip r:embed="rId9"/>
              <a:stretch>
                <a:fillRect/>
              </a:stretch>
            </p:blipFill>
            <p:spPr>
              <a:xfrm>
                <a:off x="892041" y="5088139"/>
                <a:ext cx="429948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B94442CF-7D0D-4CA5-AFC2-3451A356E357}"/>
                  </a:ext>
                </a:extLst>
              </p14:cNvPr>
              <p14:cNvContentPartPr/>
              <p14:nvPr/>
            </p14:nvContentPartPr>
            <p14:xfrm>
              <a:off x="3256161" y="2591539"/>
              <a:ext cx="7736400" cy="99360"/>
            </p14:xfrm>
          </p:contentPart>
        </mc:Choice>
        <mc:Fallback>
          <p:pic>
            <p:nvPicPr>
              <p:cNvPr id="14" name="Ink 13">
                <a:extLst>
                  <a:ext uri="{FF2B5EF4-FFF2-40B4-BE49-F238E27FC236}">
                    <a16:creationId xmlns:a16="http://schemas.microsoft.com/office/drawing/2014/main" id="{B94442CF-7D0D-4CA5-AFC2-3451A356E357}"/>
                  </a:ext>
                </a:extLst>
              </p:cNvPr>
              <p:cNvPicPr/>
              <p:nvPr/>
            </p:nvPicPr>
            <p:blipFill>
              <a:blip r:embed="rId11"/>
              <a:stretch>
                <a:fillRect/>
              </a:stretch>
            </p:blipFill>
            <p:spPr>
              <a:xfrm>
                <a:off x="3247521" y="2582899"/>
                <a:ext cx="77540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1063B9AF-5897-4B95-B601-0BBAA65545A4}"/>
                  </a:ext>
                </a:extLst>
              </p14:cNvPr>
              <p14:cNvContentPartPr/>
              <p14:nvPr/>
            </p14:nvContentPartPr>
            <p14:xfrm>
              <a:off x="1519521" y="5577379"/>
              <a:ext cx="9726840" cy="146880"/>
            </p14:xfrm>
          </p:contentPart>
        </mc:Choice>
        <mc:Fallback>
          <p:pic>
            <p:nvPicPr>
              <p:cNvPr id="15" name="Ink 14">
                <a:extLst>
                  <a:ext uri="{FF2B5EF4-FFF2-40B4-BE49-F238E27FC236}">
                    <a16:creationId xmlns:a16="http://schemas.microsoft.com/office/drawing/2014/main" id="{1063B9AF-5897-4B95-B601-0BBAA65545A4}"/>
                  </a:ext>
                </a:extLst>
              </p:cNvPr>
              <p:cNvPicPr/>
              <p:nvPr/>
            </p:nvPicPr>
            <p:blipFill>
              <a:blip r:embed="rId13"/>
              <a:stretch>
                <a:fillRect/>
              </a:stretch>
            </p:blipFill>
            <p:spPr>
              <a:xfrm>
                <a:off x="1510521" y="5568739"/>
                <a:ext cx="97444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Ink 15">
                <a:extLst>
                  <a:ext uri="{FF2B5EF4-FFF2-40B4-BE49-F238E27FC236}">
                    <a16:creationId xmlns:a16="http://schemas.microsoft.com/office/drawing/2014/main" id="{D9E1CC11-0241-4670-9719-373D243A0B29}"/>
                  </a:ext>
                </a:extLst>
              </p14:cNvPr>
              <p14:cNvContentPartPr/>
              <p14:nvPr/>
            </p14:nvContentPartPr>
            <p14:xfrm>
              <a:off x="828681" y="5935939"/>
              <a:ext cx="10343160" cy="175680"/>
            </p14:xfrm>
          </p:contentPart>
        </mc:Choice>
        <mc:Fallback>
          <p:pic>
            <p:nvPicPr>
              <p:cNvPr id="16" name="Ink 15">
                <a:extLst>
                  <a:ext uri="{FF2B5EF4-FFF2-40B4-BE49-F238E27FC236}">
                    <a16:creationId xmlns:a16="http://schemas.microsoft.com/office/drawing/2014/main" id="{D9E1CC11-0241-4670-9719-373D243A0B29}"/>
                  </a:ext>
                </a:extLst>
              </p:cNvPr>
              <p:cNvPicPr/>
              <p:nvPr/>
            </p:nvPicPr>
            <p:blipFill>
              <a:blip r:embed="rId15"/>
              <a:stretch>
                <a:fillRect/>
              </a:stretch>
            </p:blipFill>
            <p:spPr>
              <a:xfrm>
                <a:off x="820041" y="5927299"/>
                <a:ext cx="10360800" cy="193320"/>
              </a:xfrm>
              <a:prstGeom prst="rect">
                <a:avLst/>
              </a:prstGeom>
            </p:spPr>
          </p:pic>
        </mc:Fallback>
      </mc:AlternateContent>
      <p:sp>
        <p:nvSpPr>
          <p:cNvPr id="17" name="TextBox 16">
            <a:extLst>
              <a:ext uri="{FF2B5EF4-FFF2-40B4-BE49-F238E27FC236}">
                <a16:creationId xmlns:a16="http://schemas.microsoft.com/office/drawing/2014/main" id="{B16EB6DF-8C9F-411C-B700-067E405FFBF7}"/>
              </a:ext>
            </a:extLst>
          </p:cNvPr>
          <p:cNvSpPr txBox="1"/>
          <p:nvPr/>
        </p:nvSpPr>
        <p:spPr>
          <a:xfrm>
            <a:off x="8831050" y="4461657"/>
            <a:ext cx="2161511" cy="369332"/>
          </a:xfrm>
          <a:prstGeom prst="rect">
            <a:avLst/>
          </a:prstGeom>
          <a:noFill/>
        </p:spPr>
        <p:txBody>
          <a:bodyPr wrap="square" rtlCol="0">
            <a:spAutoFit/>
          </a:bodyPr>
          <a:lstStyle/>
          <a:p>
            <a:r>
              <a:rPr lang="en-US" i="1" dirty="0"/>
              <a:t>SearchScreen.js</a:t>
            </a:r>
          </a:p>
        </p:txBody>
      </p:sp>
    </p:spTree>
    <p:extLst>
      <p:ext uri="{BB962C8B-B14F-4D97-AF65-F5344CB8AC3E}">
        <p14:creationId xmlns:p14="http://schemas.microsoft.com/office/powerpoint/2010/main" val="8079665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33707" y="3792356"/>
            <a:ext cx="11111415" cy="5221656"/>
          </a:xfrm>
        </p:spPr>
        <p:txBody>
          <a:bodyPr>
            <a:normAutofit/>
          </a:bodyPr>
          <a:lstStyle/>
          <a:p>
            <a:r>
              <a:rPr lang="en-US" sz="2000" dirty="0"/>
              <a:t>And then to access those props in the child component, don’t forget we add the props parameter here.</a:t>
            </a:r>
          </a:p>
          <a:p>
            <a:r>
              <a:rPr lang="en-US" sz="2000" dirty="0"/>
              <a:t>And then we provide </a:t>
            </a:r>
            <a:r>
              <a:rPr lang="en-US" sz="2000" dirty="0" err="1"/>
              <a:t>searchTerm</a:t>
            </a:r>
            <a:r>
              <a:rPr lang="en-US" sz="2000" dirty="0"/>
              <a:t> to the value prop.</a:t>
            </a:r>
          </a:p>
          <a:p>
            <a:pPr lvl="1"/>
            <a:r>
              <a:rPr lang="en-US" sz="1800" dirty="0"/>
              <a:t>Remember: value specified what should be displayed in the </a:t>
            </a:r>
            <a:r>
              <a:rPr lang="en-US" sz="1800" dirty="0" err="1"/>
              <a:t>TextInput</a:t>
            </a:r>
            <a:endParaRPr lang="en-US" sz="1800" dirty="0"/>
          </a:p>
          <a:p>
            <a:r>
              <a:rPr lang="en-US" sz="2000" dirty="0"/>
              <a:t>And we provide our callback function to </a:t>
            </a:r>
            <a:r>
              <a:rPr lang="en-US" sz="2000" dirty="0" err="1"/>
              <a:t>onChangeText</a:t>
            </a:r>
            <a:endParaRPr lang="en-US" sz="2000" dirty="0"/>
          </a:p>
          <a:p>
            <a:pPr lvl="1"/>
            <a:r>
              <a:rPr lang="en-US" sz="1800" dirty="0"/>
              <a:t>Remember: it itself is expecting a function, which takes in a parameter (here called ‘</a:t>
            </a:r>
            <a:r>
              <a:rPr lang="en-US" sz="1800" dirty="0" err="1"/>
              <a:t>newTerm</a:t>
            </a:r>
            <a:r>
              <a:rPr lang="en-US" sz="1800" dirty="0"/>
              <a:t>’) that stores whatever the current value of the </a:t>
            </a:r>
            <a:r>
              <a:rPr lang="en-US" sz="1800" dirty="0" err="1"/>
              <a:t>TextInput</a:t>
            </a:r>
            <a:r>
              <a:rPr lang="en-US" sz="1800" dirty="0"/>
              <a:t> is.</a:t>
            </a:r>
          </a:p>
          <a:p>
            <a:endParaRPr lang="en-US" sz="2000" dirty="0"/>
          </a:p>
        </p:txBody>
      </p:sp>
      <p:pic>
        <p:nvPicPr>
          <p:cNvPr id="12" name="Picture 11">
            <a:extLst>
              <a:ext uri="{FF2B5EF4-FFF2-40B4-BE49-F238E27FC236}">
                <a16:creationId xmlns:a16="http://schemas.microsoft.com/office/drawing/2014/main" id="{854216EF-4DAA-49C5-9977-8A7523520528}"/>
              </a:ext>
            </a:extLst>
          </p:cNvPr>
          <p:cNvPicPr>
            <a:picLocks noChangeAspect="1"/>
          </p:cNvPicPr>
          <p:nvPr/>
        </p:nvPicPr>
        <p:blipFill>
          <a:blip r:embed="rId3"/>
          <a:stretch>
            <a:fillRect/>
          </a:stretch>
        </p:blipFill>
        <p:spPr>
          <a:xfrm>
            <a:off x="2142922" y="432798"/>
            <a:ext cx="7906156" cy="3149762"/>
          </a:xfrm>
          <a:prstGeom prst="rect">
            <a:avLst/>
          </a:prstGeom>
        </p:spPr>
      </p:pic>
      <p:sp>
        <p:nvSpPr>
          <p:cNvPr id="19" name="TextBox 18">
            <a:extLst>
              <a:ext uri="{FF2B5EF4-FFF2-40B4-BE49-F238E27FC236}">
                <a16:creationId xmlns:a16="http://schemas.microsoft.com/office/drawing/2014/main" id="{9EC90885-E047-4508-8C9E-7857CE6BCB43}"/>
              </a:ext>
            </a:extLst>
          </p:cNvPr>
          <p:cNvSpPr txBox="1"/>
          <p:nvPr/>
        </p:nvSpPr>
        <p:spPr>
          <a:xfrm>
            <a:off x="8278463" y="3511116"/>
            <a:ext cx="2161511" cy="369332"/>
          </a:xfrm>
          <a:prstGeom prst="rect">
            <a:avLst/>
          </a:prstGeom>
          <a:noFill/>
        </p:spPr>
        <p:txBody>
          <a:bodyPr wrap="square" rtlCol="0">
            <a:spAutoFit/>
          </a:bodyPr>
          <a:lstStyle/>
          <a:p>
            <a:r>
              <a:rPr lang="en-US" i="1" dirty="0"/>
              <a:t>SearchBar.js</a:t>
            </a:r>
          </a:p>
        </p:txBody>
      </p:sp>
      <mc:AlternateContent xmlns:mc="http://schemas.openxmlformats.org/markup-compatibility/2006">
        <mc:Choice xmlns:p14="http://schemas.microsoft.com/office/powerpoint/2010/main" Requires="p14">
          <p:contentPart p14:bwMode="auto" r:id="rId4">
            <p14:nvContentPartPr>
              <p14:cNvPr id="20" name="Ink 19">
                <a:extLst>
                  <a:ext uri="{FF2B5EF4-FFF2-40B4-BE49-F238E27FC236}">
                    <a16:creationId xmlns:a16="http://schemas.microsoft.com/office/drawing/2014/main" id="{C6A5EA2D-D314-4E50-B11C-2A39C946959A}"/>
                  </a:ext>
                </a:extLst>
              </p14:cNvPr>
              <p14:cNvContentPartPr/>
              <p14:nvPr/>
            </p14:nvContentPartPr>
            <p14:xfrm>
              <a:off x="4782201" y="769219"/>
              <a:ext cx="524520" cy="7560"/>
            </p14:xfrm>
          </p:contentPart>
        </mc:Choice>
        <mc:Fallback>
          <p:pic>
            <p:nvPicPr>
              <p:cNvPr id="20" name="Ink 19">
                <a:extLst>
                  <a:ext uri="{FF2B5EF4-FFF2-40B4-BE49-F238E27FC236}">
                    <a16:creationId xmlns:a16="http://schemas.microsoft.com/office/drawing/2014/main" id="{C6A5EA2D-D314-4E50-B11C-2A39C946959A}"/>
                  </a:ext>
                </a:extLst>
              </p:cNvPr>
              <p:cNvPicPr/>
              <p:nvPr/>
            </p:nvPicPr>
            <p:blipFill>
              <a:blip r:embed="rId5"/>
              <a:stretch>
                <a:fillRect/>
              </a:stretch>
            </p:blipFill>
            <p:spPr>
              <a:xfrm>
                <a:off x="4764561" y="751219"/>
                <a:ext cx="5601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1" name="Ink 20">
                <a:extLst>
                  <a:ext uri="{FF2B5EF4-FFF2-40B4-BE49-F238E27FC236}">
                    <a16:creationId xmlns:a16="http://schemas.microsoft.com/office/drawing/2014/main" id="{0957BBDC-CB19-4D06-943A-D7973B54B1F8}"/>
                  </a:ext>
                </a:extLst>
              </p14:cNvPr>
              <p14:cNvContentPartPr/>
              <p14:nvPr/>
            </p14:nvContentPartPr>
            <p14:xfrm>
              <a:off x="3696858" y="4277464"/>
              <a:ext cx="564480" cy="33480"/>
            </p14:xfrm>
          </p:contentPart>
        </mc:Choice>
        <mc:Fallback>
          <p:pic>
            <p:nvPicPr>
              <p:cNvPr id="21" name="Ink 20">
                <a:extLst>
                  <a:ext uri="{FF2B5EF4-FFF2-40B4-BE49-F238E27FC236}">
                    <a16:creationId xmlns:a16="http://schemas.microsoft.com/office/drawing/2014/main" id="{0957BBDC-CB19-4D06-943A-D7973B54B1F8}"/>
                  </a:ext>
                </a:extLst>
              </p:cNvPr>
              <p:cNvPicPr/>
              <p:nvPr/>
            </p:nvPicPr>
            <p:blipFill>
              <a:blip r:embed="rId7"/>
              <a:stretch>
                <a:fillRect/>
              </a:stretch>
            </p:blipFill>
            <p:spPr>
              <a:xfrm>
                <a:off x="3678858" y="4259824"/>
                <a:ext cx="6001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Ink 21">
                <a:extLst>
                  <a:ext uri="{FF2B5EF4-FFF2-40B4-BE49-F238E27FC236}">
                    <a16:creationId xmlns:a16="http://schemas.microsoft.com/office/drawing/2014/main" id="{11C4F433-30E1-4B67-B0BF-305912957E93}"/>
                  </a:ext>
                </a:extLst>
              </p14:cNvPr>
              <p14:cNvContentPartPr/>
              <p14:nvPr/>
            </p14:nvContentPartPr>
            <p14:xfrm>
              <a:off x="2275881" y="5032339"/>
              <a:ext cx="4415760" cy="66960"/>
            </p14:xfrm>
          </p:contentPart>
        </mc:Choice>
        <mc:Fallback>
          <p:pic>
            <p:nvPicPr>
              <p:cNvPr id="22" name="Ink 21">
                <a:extLst>
                  <a:ext uri="{FF2B5EF4-FFF2-40B4-BE49-F238E27FC236}">
                    <a16:creationId xmlns:a16="http://schemas.microsoft.com/office/drawing/2014/main" id="{11C4F433-30E1-4B67-B0BF-305912957E93}"/>
                  </a:ext>
                </a:extLst>
              </p:cNvPr>
              <p:cNvPicPr/>
              <p:nvPr/>
            </p:nvPicPr>
            <p:blipFill>
              <a:blip r:embed="rId9"/>
              <a:stretch>
                <a:fillRect/>
              </a:stretch>
            </p:blipFill>
            <p:spPr>
              <a:xfrm>
                <a:off x="2267241" y="5023339"/>
                <a:ext cx="44334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3" name="Ink 22">
                <a:extLst>
                  <a:ext uri="{FF2B5EF4-FFF2-40B4-BE49-F238E27FC236}">
                    <a16:creationId xmlns:a16="http://schemas.microsoft.com/office/drawing/2014/main" id="{855A3EA0-47B6-414D-A085-2A975EFADFE8}"/>
                  </a:ext>
                </a:extLst>
              </p14:cNvPr>
              <p14:cNvContentPartPr/>
              <p14:nvPr/>
            </p14:nvContentPartPr>
            <p14:xfrm>
              <a:off x="4111161" y="2518459"/>
              <a:ext cx="2384640" cy="52200"/>
            </p14:xfrm>
          </p:contentPart>
        </mc:Choice>
        <mc:Fallback>
          <p:pic>
            <p:nvPicPr>
              <p:cNvPr id="23" name="Ink 22">
                <a:extLst>
                  <a:ext uri="{FF2B5EF4-FFF2-40B4-BE49-F238E27FC236}">
                    <a16:creationId xmlns:a16="http://schemas.microsoft.com/office/drawing/2014/main" id="{855A3EA0-47B6-414D-A085-2A975EFADFE8}"/>
                  </a:ext>
                </a:extLst>
              </p:cNvPr>
              <p:cNvPicPr/>
              <p:nvPr/>
            </p:nvPicPr>
            <p:blipFill>
              <a:blip r:embed="rId11"/>
              <a:stretch>
                <a:fillRect/>
              </a:stretch>
            </p:blipFill>
            <p:spPr>
              <a:xfrm>
                <a:off x="4102521" y="2509819"/>
                <a:ext cx="240228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5" name="Ink 24">
                <a:extLst>
                  <a:ext uri="{FF2B5EF4-FFF2-40B4-BE49-F238E27FC236}">
                    <a16:creationId xmlns:a16="http://schemas.microsoft.com/office/drawing/2014/main" id="{F022AAA2-8726-4F4F-9DFE-2CB539DA9530}"/>
                  </a:ext>
                </a:extLst>
              </p14:cNvPr>
              <p14:cNvContentPartPr/>
              <p14:nvPr/>
            </p14:nvContentPartPr>
            <p14:xfrm>
              <a:off x="1650921" y="5864659"/>
              <a:ext cx="5801760" cy="96840"/>
            </p14:xfrm>
          </p:contentPart>
        </mc:Choice>
        <mc:Fallback>
          <p:pic>
            <p:nvPicPr>
              <p:cNvPr id="25" name="Ink 24">
                <a:extLst>
                  <a:ext uri="{FF2B5EF4-FFF2-40B4-BE49-F238E27FC236}">
                    <a16:creationId xmlns:a16="http://schemas.microsoft.com/office/drawing/2014/main" id="{F022AAA2-8726-4F4F-9DFE-2CB539DA9530}"/>
                  </a:ext>
                </a:extLst>
              </p:cNvPr>
              <p:cNvPicPr/>
              <p:nvPr/>
            </p:nvPicPr>
            <p:blipFill>
              <a:blip r:embed="rId13"/>
              <a:stretch>
                <a:fillRect/>
              </a:stretch>
            </p:blipFill>
            <p:spPr>
              <a:xfrm>
                <a:off x="1642281" y="5856019"/>
                <a:ext cx="581940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6" name="Ink 25">
                <a:extLst>
                  <a:ext uri="{FF2B5EF4-FFF2-40B4-BE49-F238E27FC236}">
                    <a16:creationId xmlns:a16="http://schemas.microsoft.com/office/drawing/2014/main" id="{68052844-C1D6-4898-91A3-674FD92ED095}"/>
                  </a:ext>
                </a:extLst>
              </p14:cNvPr>
              <p14:cNvContentPartPr/>
              <p14:nvPr/>
            </p14:nvContentPartPr>
            <p14:xfrm>
              <a:off x="4085241" y="2795299"/>
              <a:ext cx="5780880" cy="66600"/>
            </p14:xfrm>
          </p:contentPart>
        </mc:Choice>
        <mc:Fallback>
          <p:pic>
            <p:nvPicPr>
              <p:cNvPr id="26" name="Ink 25">
                <a:extLst>
                  <a:ext uri="{FF2B5EF4-FFF2-40B4-BE49-F238E27FC236}">
                    <a16:creationId xmlns:a16="http://schemas.microsoft.com/office/drawing/2014/main" id="{68052844-C1D6-4898-91A3-674FD92ED095}"/>
                  </a:ext>
                </a:extLst>
              </p:cNvPr>
              <p:cNvPicPr/>
              <p:nvPr/>
            </p:nvPicPr>
            <p:blipFill>
              <a:blip r:embed="rId15"/>
              <a:stretch>
                <a:fillRect/>
              </a:stretch>
            </p:blipFill>
            <p:spPr>
              <a:xfrm>
                <a:off x="4076241" y="2786299"/>
                <a:ext cx="5798520" cy="84240"/>
              </a:xfrm>
              <a:prstGeom prst="rect">
                <a:avLst/>
              </a:prstGeom>
            </p:spPr>
          </p:pic>
        </mc:Fallback>
      </mc:AlternateContent>
    </p:spTree>
    <p:extLst>
      <p:ext uri="{BB962C8B-B14F-4D97-AF65-F5344CB8AC3E}">
        <p14:creationId xmlns:p14="http://schemas.microsoft.com/office/powerpoint/2010/main" val="16928510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33707" y="3792356"/>
            <a:ext cx="11111415" cy="5221656"/>
          </a:xfrm>
        </p:spPr>
        <p:txBody>
          <a:bodyPr>
            <a:normAutofit/>
          </a:bodyPr>
          <a:lstStyle/>
          <a:p>
            <a:r>
              <a:rPr lang="en-US" sz="2000" dirty="0"/>
              <a:t>And remember: the </a:t>
            </a:r>
            <a:r>
              <a:rPr lang="en-US" sz="2000" dirty="0" err="1"/>
              <a:t>props.onTermChange</a:t>
            </a:r>
            <a:r>
              <a:rPr lang="en-US" sz="2000" dirty="0"/>
              <a:t> *is* a function itself.</a:t>
            </a:r>
          </a:p>
          <a:p>
            <a:pPr lvl="1"/>
            <a:r>
              <a:rPr lang="en-US" sz="1600" dirty="0"/>
              <a:t>So </a:t>
            </a:r>
            <a:r>
              <a:rPr lang="en-US" sz="1600" dirty="0" err="1"/>
              <a:t>onChangeText</a:t>
            </a:r>
            <a:r>
              <a:rPr lang="en-US" sz="1600" dirty="0"/>
              <a:t> is a function…</a:t>
            </a:r>
          </a:p>
          <a:p>
            <a:pPr lvl="2"/>
            <a:r>
              <a:rPr lang="en-US" sz="1500" dirty="0"/>
              <a:t>…whose parameter is the ‘new value’ of the </a:t>
            </a:r>
            <a:r>
              <a:rPr lang="en-US" sz="1500" dirty="0" err="1"/>
              <a:t>TextInput</a:t>
            </a:r>
            <a:r>
              <a:rPr lang="en-US" sz="1500" dirty="0"/>
              <a:t>…</a:t>
            </a:r>
          </a:p>
          <a:p>
            <a:pPr lvl="2"/>
            <a:r>
              <a:rPr lang="en-US" sz="1500" dirty="0"/>
              <a:t>…and whose body is a call to </a:t>
            </a:r>
            <a:r>
              <a:rPr lang="en-US" sz="1500" dirty="0" err="1"/>
              <a:t>props.onTermChange</a:t>
            </a:r>
            <a:endParaRPr lang="en-US" sz="1500" dirty="0"/>
          </a:p>
          <a:p>
            <a:pPr lvl="3"/>
            <a:r>
              <a:rPr lang="en-US" sz="1500" dirty="0"/>
              <a:t>Which itself is just a call to the setter function for our state.</a:t>
            </a:r>
          </a:p>
          <a:p>
            <a:endParaRPr lang="en-US" sz="1800" dirty="0"/>
          </a:p>
          <a:p>
            <a:r>
              <a:rPr lang="en-US" sz="1800" dirty="0"/>
              <a:t>In short: every time the text is changed, call our setter to update our state.</a:t>
            </a:r>
          </a:p>
          <a:p>
            <a:endParaRPr lang="en-US" sz="2000" dirty="0"/>
          </a:p>
        </p:txBody>
      </p:sp>
      <p:pic>
        <p:nvPicPr>
          <p:cNvPr id="12" name="Picture 11">
            <a:extLst>
              <a:ext uri="{FF2B5EF4-FFF2-40B4-BE49-F238E27FC236}">
                <a16:creationId xmlns:a16="http://schemas.microsoft.com/office/drawing/2014/main" id="{854216EF-4DAA-49C5-9977-8A7523520528}"/>
              </a:ext>
            </a:extLst>
          </p:cNvPr>
          <p:cNvPicPr>
            <a:picLocks noChangeAspect="1"/>
          </p:cNvPicPr>
          <p:nvPr/>
        </p:nvPicPr>
        <p:blipFill>
          <a:blip r:embed="rId3"/>
          <a:stretch>
            <a:fillRect/>
          </a:stretch>
        </p:blipFill>
        <p:spPr>
          <a:xfrm>
            <a:off x="2142922" y="432798"/>
            <a:ext cx="7906156" cy="3149762"/>
          </a:xfrm>
          <a:prstGeom prst="rect">
            <a:avLst/>
          </a:prstGeom>
        </p:spPr>
      </p:pic>
      <p:sp>
        <p:nvSpPr>
          <p:cNvPr id="19" name="TextBox 18">
            <a:extLst>
              <a:ext uri="{FF2B5EF4-FFF2-40B4-BE49-F238E27FC236}">
                <a16:creationId xmlns:a16="http://schemas.microsoft.com/office/drawing/2014/main" id="{9EC90885-E047-4508-8C9E-7857CE6BCB43}"/>
              </a:ext>
            </a:extLst>
          </p:cNvPr>
          <p:cNvSpPr txBox="1"/>
          <p:nvPr/>
        </p:nvSpPr>
        <p:spPr>
          <a:xfrm>
            <a:off x="8278463" y="3511116"/>
            <a:ext cx="2161511" cy="369332"/>
          </a:xfrm>
          <a:prstGeom prst="rect">
            <a:avLst/>
          </a:prstGeom>
          <a:noFill/>
        </p:spPr>
        <p:txBody>
          <a:bodyPr wrap="square" rtlCol="0">
            <a:spAutoFit/>
          </a:bodyPr>
          <a:lstStyle/>
          <a:p>
            <a:r>
              <a:rPr lang="en-US" i="1" dirty="0"/>
              <a:t>SearchBar.js</a:t>
            </a:r>
          </a:p>
        </p:txBody>
      </p:sp>
      <mc:AlternateContent xmlns:mc="http://schemas.openxmlformats.org/markup-compatibility/2006">
        <mc:Choice xmlns:p14="http://schemas.microsoft.com/office/powerpoint/2010/main" Requires="p14">
          <p:contentPart p14:bwMode="auto" r:id="rId4">
            <p14:nvContentPartPr>
              <p14:cNvPr id="20" name="Ink 19">
                <a:extLst>
                  <a:ext uri="{FF2B5EF4-FFF2-40B4-BE49-F238E27FC236}">
                    <a16:creationId xmlns:a16="http://schemas.microsoft.com/office/drawing/2014/main" id="{C6A5EA2D-D314-4E50-B11C-2A39C946959A}"/>
                  </a:ext>
                </a:extLst>
              </p14:cNvPr>
              <p14:cNvContentPartPr/>
              <p14:nvPr/>
            </p14:nvContentPartPr>
            <p14:xfrm>
              <a:off x="4782201" y="769219"/>
              <a:ext cx="524520" cy="7560"/>
            </p14:xfrm>
          </p:contentPart>
        </mc:Choice>
        <mc:Fallback>
          <p:pic>
            <p:nvPicPr>
              <p:cNvPr id="20" name="Ink 19">
                <a:extLst>
                  <a:ext uri="{FF2B5EF4-FFF2-40B4-BE49-F238E27FC236}">
                    <a16:creationId xmlns:a16="http://schemas.microsoft.com/office/drawing/2014/main" id="{C6A5EA2D-D314-4E50-B11C-2A39C946959A}"/>
                  </a:ext>
                </a:extLst>
              </p:cNvPr>
              <p:cNvPicPr/>
              <p:nvPr/>
            </p:nvPicPr>
            <p:blipFill>
              <a:blip r:embed="rId5"/>
              <a:stretch>
                <a:fillRect/>
              </a:stretch>
            </p:blipFill>
            <p:spPr>
              <a:xfrm>
                <a:off x="4764189" y="751219"/>
                <a:ext cx="560184"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3" name="Ink 22">
                <a:extLst>
                  <a:ext uri="{FF2B5EF4-FFF2-40B4-BE49-F238E27FC236}">
                    <a16:creationId xmlns:a16="http://schemas.microsoft.com/office/drawing/2014/main" id="{855A3EA0-47B6-414D-A085-2A975EFADFE8}"/>
                  </a:ext>
                </a:extLst>
              </p14:cNvPr>
              <p14:cNvContentPartPr/>
              <p14:nvPr/>
            </p14:nvContentPartPr>
            <p14:xfrm>
              <a:off x="4111161" y="2518459"/>
              <a:ext cx="2384640" cy="52200"/>
            </p14:xfrm>
          </p:contentPart>
        </mc:Choice>
        <mc:Fallback>
          <p:pic>
            <p:nvPicPr>
              <p:cNvPr id="23" name="Ink 22">
                <a:extLst>
                  <a:ext uri="{FF2B5EF4-FFF2-40B4-BE49-F238E27FC236}">
                    <a16:creationId xmlns:a16="http://schemas.microsoft.com/office/drawing/2014/main" id="{855A3EA0-47B6-414D-A085-2A975EFADFE8}"/>
                  </a:ext>
                </a:extLst>
              </p:cNvPr>
              <p:cNvPicPr/>
              <p:nvPr/>
            </p:nvPicPr>
            <p:blipFill>
              <a:blip r:embed="rId7"/>
              <a:stretch>
                <a:fillRect/>
              </a:stretch>
            </p:blipFill>
            <p:spPr>
              <a:xfrm>
                <a:off x="4102161" y="2509459"/>
                <a:ext cx="240228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6" name="Ink 25">
                <a:extLst>
                  <a:ext uri="{FF2B5EF4-FFF2-40B4-BE49-F238E27FC236}">
                    <a16:creationId xmlns:a16="http://schemas.microsoft.com/office/drawing/2014/main" id="{68052844-C1D6-4898-91A3-674FD92ED095}"/>
                  </a:ext>
                </a:extLst>
              </p14:cNvPr>
              <p14:cNvContentPartPr/>
              <p14:nvPr/>
            </p14:nvContentPartPr>
            <p14:xfrm>
              <a:off x="4085241" y="2795299"/>
              <a:ext cx="5780880" cy="66600"/>
            </p14:xfrm>
          </p:contentPart>
        </mc:Choice>
        <mc:Fallback>
          <p:pic>
            <p:nvPicPr>
              <p:cNvPr id="26" name="Ink 25">
                <a:extLst>
                  <a:ext uri="{FF2B5EF4-FFF2-40B4-BE49-F238E27FC236}">
                    <a16:creationId xmlns:a16="http://schemas.microsoft.com/office/drawing/2014/main" id="{68052844-C1D6-4898-91A3-674FD92ED095}"/>
                  </a:ext>
                </a:extLst>
              </p:cNvPr>
              <p:cNvPicPr/>
              <p:nvPr/>
            </p:nvPicPr>
            <p:blipFill>
              <a:blip r:embed="rId9"/>
              <a:stretch>
                <a:fillRect/>
              </a:stretch>
            </p:blipFill>
            <p:spPr>
              <a:xfrm>
                <a:off x="4076241" y="2786347"/>
                <a:ext cx="5798520" cy="84145"/>
              </a:xfrm>
              <a:prstGeom prst="rect">
                <a:avLst/>
              </a:prstGeom>
            </p:spPr>
          </p:pic>
        </mc:Fallback>
      </mc:AlternateContent>
    </p:spTree>
    <p:extLst>
      <p:ext uri="{BB962C8B-B14F-4D97-AF65-F5344CB8AC3E}">
        <p14:creationId xmlns:p14="http://schemas.microsoft.com/office/powerpoint/2010/main" val="11746643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33707" y="4950157"/>
            <a:ext cx="11111415" cy="5221656"/>
          </a:xfrm>
        </p:spPr>
        <p:txBody>
          <a:bodyPr>
            <a:normAutofit/>
          </a:bodyPr>
          <a:lstStyle/>
          <a:p>
            <a:r>
              <a:rPr lang="en-US" sz="2000" dirty="0"/>
              <a:t>An easy way to test if it is working is to print out the value of </a:t>
            </a:r>
            <a:r>
              <a:rPr lang="en-US" sz="2000" dirty="0" err="1"/>
              <a:t>searchTerm</a:t>
            </a:r>
            <a:r>
              <a:rPr lang="en-US" sz="2000" dirty="0"/>
              <a:t> in the parent component.</a:t>
            </a:r>
          </a:p>
          <a:p>
            <a:r>
              <a:rPr lang="en-US" sz="2000" dirty="0"/>
              <a:t>Hopefully, as you edit it in the child component, those updates should be reflected here! </a:t>
            </a:r>
            <a:endParaRPr lang="en-US" sz="1800" dirty="0"/>
          </a:p>
          <a:p>
            <a:endParaRPr lang="en-US" sz="2000" dirty="0"/>
          </a:p>
        </p:txBody>
      </p:sp>
      <p:sp>
        <p:nvSpPr>
          <p:cNvPr id="19" name="TextBox 18">
            <a:extLst>
              <a:ext uri="{FF2B5EF4-FFF2-40B4-BE49-F238E27FC236}">
                <a16:creationId xmlns:a16="http://schemas.microsoft.com/office/drawing/2014/main" id="{9EC90885-E047-4508-8C9E-7857CE6BCB43}"/>
              </a:ext>
            </a:extLst>
          </p:cNvPr>
          <p:cNvSpPr txBox="1"/>
          <p:nvPr/>
        </p:nvSpPr>
        <p:spPr>
          <a:xfrm>
            <a:off x="9359218" y="4765491"/>
            <a:ext cx="2161511" cy="369332"/>
          </a:xfrm>
          <a:prstGeom prst="rect">
            <a:avLst/>
          </a:prstGeom>
          <a:noFill/>
        </p:spPr>
        <p:txBody>
          <a:bodyPr wrap="square" rtlCol="0">
            <a:spAutoFit/>
          </a:bodyPr>
          <a:lstStyle/>
          <a:p>
            <a:r>
              <a:rPr lang="en-US" i="1" dirty="0"/>
              <a:t>SearchScreen.js</a:t>
            </a:r>
          </a:p>
        </p:txBody>
      </p:sp>
      <p:pic>
        <p:nvPicPr>
          <p:cNvPr id="5" name="Picture 4">
            <a:extLst>
              <a:ext uri="{FF2B5EF4-FFF2-40B4-BE49-F238E27FC236}">
                <a16:creationId xmlns:a16="http://schemas.microsoft.com/office/drawing/2014/main" id="{C683B7B9-26E1-4D21-9F2E-F8E558008E8E}"/>
              </a:ext>
            </a:extLst>
          </p:cNvPr>
          <p:cNvPicPr>
            <a:picLocks noChangeAspect="1"/>
          </p:cNvPicPr>
          <p:nvPr/>
        </p:nvPicPr>
        <p:blipFill>
          <a:blip r:embed="rId3"/>
          <a:stretch>
            <a:fillRect/>
          </a:stretch>
        </p:blipFill>
        <p:spPr>
          <a:xfrm>
            <a:off x="433707" y="0"/>
            <a:ext cx="10998765" cy="4807197"/>
          </a:xfrm>
          <a:prstGeom prst="rect">
            <a:avLst/>
          </a:prstGeom>
        </p:spPr>
      </p:pic>
    </p:spTree>
    <p:extLst>
      <p:ext uri="{BB962C8B-B14F-4D97-AF65-F5344CB8AC3E}">
        <p14:creationId xmlns:p14="http://schemas.microsoft.com/office/powerpoint/2010/main" val="2740951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Creating a New React Native Project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4634754" cy="1811038"/>
          </a:xfrm>
        </p:spPr>
        <p:txBody>
          <a:bodyPr>
            <a:normAutofit/>
          </a:bodyPr>
          <a:lstStyle/>
          <a:p>
            <a:r>
              <a:rPr lang="en-US" sz="2200" dirty="0"/>
              <a:t>What does this line mean?</a:t>
            </a:r>
          </a:p>
          <a:p>
            <a:endParaRPr lang="en-US" sz="2200" dirty="0"/>
          </a:p>
          <a:p>
            <a:pPr marL="0" indent="0" algn="ctr">
              <a:buNone/>
            </a:pPr>
            <a:r>
              <a:rPr lang="en-US" sz="2200" dirty="0" err="1">
                <a:latin typeface="Consolas" panose="020B0609020204030204" pitchFamily="49" charset="0"/>
              </a:rPr>
              <a:t>npx</a:t>
            </a:r>
            <a:r>
              <a:rPr lang="en-US" sz="2200" dirty="0">
                <a:latin typeface="Consolas" panose="020B0609020204030204" pitchFamily="49" charset="0"/>
              </a:rPr>
              <a:t> </a:t>
            </a:r>
            <a:r>
              <a:rPr lang="en-US" sz="2200" dirty="0">
                <a:highlight>
                  <a:srgbClr val="FFFF00"/>
                </a:highlight>
                <a:latin typeface="Consolas" panose="020B0609020204030204" pitchFamily="49" charset="0"/>
              </a:rPr>
              <a:t>expo-cli</a:t>
            </a:r>
            <a:r>
              <a:rPr lang="en-US" sz="2200" dirty="0">
                <a:latin typeface="Consolas" panose="020B0609020204030204" pitchFamily="49" charset="0"/>
              </a:rPr>
              <a:t> </a:t>
            </a:r>
            <a:r>
              <a:rPr lang="en-US" sz="2200" dirty="0" err="1">
                <a:latin typeface="Consolas" panose="020B0609020204030204" pitchFamily="49" charset="0"/>
              </a:rPr>
              <a:t>init</a:t>
            </a:r>
            <a:r>
              <a:rPr lang="en-US" sz="2200" dirty="0">
                <a:latin typeface="Consolas" panose="020B0609020204030204" pitchFamily="49" charset="0"/>
              </a:rPr>
              <a:t> food --npm</a:t>
            </a:r>
            <a:endParaRPr lang="en-US" sz="2000" dirty="0">
              <a:latin typeface="Consolas" panose="020B0609020204030204" pitchFamily="49" charset="0"/>
            </a:endParaRPr>
          </a:p>
        </p:txBody>
      </p:sp>
      <p:pic>
        <p:nvPicPr>
          <p:cNvPr id="6" name="Picture 5">
            <a:extLst>
              <a:ext uri="{FF2B5EF4-FFF2-40B4-BE49-F238E27FC236}">
                <a16:creationId xmlns:a16="http://schemas.microsoft.com/office/drawing/2014/main" id="{C2F589B4-CA2F-4207-A592-AF66B17F6B18}"/>
              </a:ext>
            </a:extLst>
          </p:cNvPr>
          <p:cNvPicPr>
            <a:picLocks noChangeAspect="1"/>
          </p:cNvPicPr>
          <p:nvPr/>
        </p:nvPicPr>
        <p:blipFill>
          <a:blip r:embed="rId3"/>
          <a:stretch>
            <a:fillRect/>
          </a:stretch>
        </p:blipFill>
        <p:spPr>
          <a:xfrm>
            <a:off x="6074072" y="2014194"/>
            <a:ext cx="5715294" cy="3333921"/>
          </a:xfrm>
          <a:prstGeom prst="rect">
            <a:avLst/>
          </a:prstGeom>
        </p:spPr>
      </p:pic>
      <p:sp>
        <p:nvSpPr>
          <p:cNvPr id="7" name="Content Placeholder 2">
            <a:extLst>
              <a:ext uri="{FF2B5EF4-FFF2-40B4-BE49-F238E27FC236}">
                <a16:creationId xmlns:a16="http://schemas.microsoft.com/office/drawing/2014/main" id="{790B4ED3-69B6-4299-A5F3-124425D65475}"/>
              </a:ext>
            </a:extLst>
          </p:cNvPr>
          <p:cNvSpPr txBox="1">
            <a:spLocks/>
          </p:cNvSpPr>
          <p:nvPr/>
        </p:nvSpPr>
        <p:spPr>
          <a:xfrm>
            <a:off x="1066800" y="4003084"/>
            <a:ext cx="4634754" cy="2424030"/>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000" dirty="0"/>
              <a:t>expo-cli was even created in the first place, because the other option didn’t provide enough things out of the box and people got frustrated.</a:t>
            </a:r>
          </a:p>
          <a:p>
            <a:pPr marL="274320" lvl="1" indent="0">
              <a:buNone/>
            </a:pPr>
            <a:endParaRPr lang="en-US" sz="2000" dirty="0"/>
          </a:p>
          <a:p>
            <a:pPr marL="274320" lvl="1" indent="0">
              <a:buNone/>
            </a:pPr>
            <a:r>
              <a:rPr lang="en-US" sz="2000" dirty="0"/>
              <a:t>So we’re going to use expo-cli.</a:t>
            </a:r>
          </a:p>
        </p:txBody>
      </p:sp>
    </p:spTree>
    <p:extLst>
      <p:ext uri="{BB962C8B-B14F-4D97-AF65-F5344CB8AC3E}">
        <p14:creationId xmlns:p14="http://schemas.microsoft.com/office/powerpoint/2010/main" val="41711620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0292" y="2134595"/>
            <a:ext cx="6643339" cy="5221656"/>
          </a:xfrm>
        </p:spPr>
        <p:txBody>
          <a:bodyPr>
            <a:normAutofit/>
          </a:bodyPr>
          <a:lstStyle/>
          <a:p>
            <a:r>
              <a:rPr lang="en-US" sz="2000" dirty="0"/>
              <a:t>And indeed, it looks pretty good!</a:t>
            </a:r>
          </a:p>
          <a:p>
            <a:endParaRPr lang="en-US" sz="2000" dirty="0"/>
          </a:p>
          <a:p>
            <a:r>
              <a:rPr lang="en-US" sz="2000" dirty="0"/>
              <a:t>Also kind of looks like our phone is having a stroke.</a:t>
            </a:r>
          </a:p>
          <a:p>
            <a:endParaRPr lang="en-US" sz="2000" dirty="0"/>
          </a:p>
          <a:p>
            <a:r>
              <a:rPr lang="en-US" sz="2000" dirty="0"/>
              <a:t>But the point remains! We’re successfully updating state that is stored in a parent component but is modified in a child component.</a:t>
            </a:r>
            <a:endParaRPr lang="en-US" sz="1800" dirty="0"/>
          </a:p>
          <a:p>
            <a:endParaRPr lang="en-US" sz="2000" dirty="0"/>
          </a:p>
        </p:txBody>
      </p:sp>
      <p:pic>
        <p:nvPicPr>
          <p:cNvPr id="6" name="Picture 5">
            <a:extLst>
              <a:ext uri="{FF2B5EF4-FFF2-40B4-BE49-F238E27FC236}">
                <a16:creationId xmlns:a16="http://schemas.microsoft.com/office/drawing/2014/main" id="{1D7EF45A-1BE4-4B6A-AC47-32E678F53734}"/>
              </a:ext>
            </a:extLst>
          </p:cNvPr>
          <p:cNvPicPr>
            <a:picLocks noChangeAspect="1"/>
          </p:cNvPicPr>
          <p:nvPr/>
        </p:nvPicPr>
        <p:blipFill>
          <a:blip r:embed="rId3"/>
          <a:stretch>
            <a:fillRect/>
          </a:stretch>
        </p:blipFill>
        <p:spPr>
          <a:xfrm>
            <a:off x="7911215" y="0"/>
            <a:ext cx="3630430" cy="6858000"/>
          </a:xfrm>
          <a:prstGeom prst="rect">
            <a:avLst/>
          </a:prstGeom>
        </p:spPr>
      </p:pic>
    </p:spTree>
    <p:extLst>
      <p:ext uri="{BB962C8B-B14F-4D97-AF65-F5344CB8AC3E}">
        <p14:creationId xmlns:p14="http://schemas.microsoft.com/office/powerpoint/2010/main" val="2787388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0293" y="2134595"/>
            <a:ext cx="3130464" cy="5221656"/>
          </a:xfrm>
        </p:spPr>
        <p:txBody>
          <a:bodyPr>
            <a:normAutofit/>
          </a:bodyPr>
          <a:lstStyle/>
          <a:p>
            <a:r>
              <a:rPr lang="en-US" sz="2000" dirty="0"/>
              <a:t>The last thing, which as said before, is just generally a good habit to get into with </a:t>
            </a:r>
            <a:r>
              <a:rPr lang="en-US" sz="2000" dirty="0" err="1"/>
              <a:t>TextInput</a:t>
            </a:r>
            <a:r>
              <a:rPr lang="en-US" sz="2000" dirty="0"/>
              <a:t> components…</a:t>
            </a:r>
          </a:p>
          <a:p>
            <a:pPr lvl="1"/>
            <a:r>
              <a:rPr lang="en-US" sz="1800" dirty="0"/>
              <a:t>Turn </a:t>
            </a:r>
            <a:r>
              <a:rPr lang="en-US" sz="1800" dirty="0" err="1"/>
              <a:t>autoCorrect</a:t>
            </a:r>
            <a:r>
              <a:rPr lang="en-US" sz="1800" dirty="0"/>
              <a:t> to false.</a:t>
            </a:r>
          </a:p>
          <a:p>
            <a:pPr lvl="1"/>
            <a:r>
              <a:rPr lang="en-US" sz="1800" dirty="0"/>
              <a:t>turn </a:t>
            </a:r>
            <a:r>
              <a:rPr lang="en-US" sz="1800" dirty="0" err="1"/>
              <a:t>autoCapitalize</a:t>
            </a:r>
            <a:r>
              <a:rPr lang="en-US" sz="1800" dirty="0"/>
              <a:t> to ‘none’</a:t>
            </a:r>
          </a:p>
          <a:p>
            <a:r>
              <a:rPr lang="en-US" sz="2000" dirty="0"/>
              <a:t>More stuff we’ve seen before!</a:t>
            </a:r>
          </a:p>
          <a:p>
            <a:endParaRPr lang="en-US" sz="2000" dirty="0"/>
          </a:p>
          <a:p>
            <a:endParaRPr lang="en-US" sz="1800" dirty="0"/>
          </a:p>
          <a:p>
            <a:endParaRPr lang="en-US" sz="2000" dirty="0"/>
          </a:p>
        </p:txBody>
      </p:sp>
      <p:pic>
        <p:nvPicPr>
          <p:cNvPr id="5" name="Picture 4">
            <a:extLst>
              <a:ext uri="{FF2B5EF4-FFF2-40B4-BE49-F238E27FC236}">
                <a16:creationId xmlns:a16="http://schemas.microsoft.com/office/drawing/2014/main" id="{226283EA-A097-40B4-9076-FC465957CD7C}"/>
              </a:ext>
            </a:extLst>
          </p:cNvPr>
          <p:cNvPicPr>
            <a:picLocks noChangeAspect="1"/>
          </p:cNvPicPr>
          <p:nvPr/>
        </p:nvPicPr>
        <p:blipFill>
          <a:blip r:embed="rId3"/>
          <a:stretch>
            <a:fillRect/>
          </a:stretch>
        </p:blipFill>
        <p:spPr>
          <a:xfrm>
            <a:off x="4222340" y="1676784"/>
            <a:ext cx="7969660" cy="3714941"/>
          </a:xfrm>
          <a:prstGeom prst="rect">
            <a:avLst/>
          </a:prstGeom>
        </p:spPr>
      </p:pic>
    </p:spTree>
    <p:extLst>
      <p:ext uri="{BB962C8B-B14F-4D97-AF65-F5344CB8AC3E}">
        <p14:creationId xmlns:p14="http://schemas.microsoft.com/office/powerpoint/2010/main" val="5803997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0292" y="2134595"/>
            <a:ext cx="10386459" cy="5221656"/>
          </a:xfrm>
        </p:spPr>
        <p:txBody>
          <a:bodyPr>
            <a:normAutofit/>
          </a:bodyPr>
          <a:lstStyle/>
          <a:p>
            <a:r>
              <a:rPr lang="en-US" sz="2000" dirty="0"/>
              <a:t>OK – a lot of that was a refresher on stuff we’ve done already!</a:t>
            </a:r>
          </a:p>
          <a:p>
            <a:endParaRPr lang="en-US" sz="2000" dirty="0"/>
          </a:p>
          <a:p>
            <a:r>
              <a:rPr lang="en-US" sz="2000" dirty="0"/>
              <a:t>But there’s one more thing that we want.</a:t>
            </a:r>
          </a:p>
          <a:p>
            <a:endParaRPr lang="en-US" sz="2000" dirty="0"/>
          </a:p>
          <a:p>
            <a:r>
              <a:rPr lang="en-US" sz="2000" dirty="0"/>
              <a:t>We probably don’t want to initiate a new search every single time they enter a character…</a:t>
            </a:r>
          </a:p>
          <a:p>
            <a:endParaRPr lang="en-US" sz="2000" dirty="0"/>
          </a:p>
          <a:p>
            <a:r>
              <a:rPr lang="en-US" sz="2000" dirty="0"/>
              <a:t>We probably want to detect when they are “done” </a:t>
            </a:r>
          </a:p>
          <a:p>
            <a:pPr lvl="1"/>
            <a:r>
              <a:rPr lang="en-US" sz="1800" dirty="0"/>
              <a:t>They hit “enter”</a:t>
            </a:r>
          </a:p>
          <a:p>
            <a:pPr lvl="1"/>
            <a:r>
              <a:rPr lang="en-US" sz="1800" dirty="0"/>
              <a:t>They press the “checkmark” </a:t>
            </a:r>
          </a:p>
          <a:p>
            <a:pPr lvl="1"/>
            <a:r>
              <a:rPr lang="en-US" sz="1800" dirty="0"/>
              <a:t>etc. </a:t>
            </a:r>
          </a:p>
          <a:p>
            <a:endParaRPr lang="en-US" sz="2000" dirty="0"/>
          </a:p>
          <a:p>
            <a:endParaRPr lang="en-US" sz="1800" dirty="0"/>
          </a:p>
          <a:p>
            <a:endParaRPr lang="en-US" sz="2000" dirty="0"/>
          </a:p>
        </p:txBody>
      </p:sp>
    </p:spTree>
    <p:extLst>
      <p:ext uri="{BB962C8B-B14F-4D97-AF65-F5344CB8AC3E}">
        <p14:creationId xmlns:p14="http://schemas.microsoft.com/office/powerpoint/2010/main" val="294032201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0293" y="2134595"/>
            <a:ext cx="3558061" cy="5221656"/>
          </a:xfrm>
        </p:spPr>
        <p:txBody>
          <a:bodyPr>
            <a:normAutofit/>
          </a:bodyPr>
          <a:lstStyle/>
          <a:p>
            <a:r>
              <a:rPr lang="en-US" sz="2000" dirty="0"/>
              <a:t>Thankfully, there’s another prop for that on </a:t>
            </a:r>
            <a:r>
              <a:rPr lang="en-US" sz="2000" dirty="0" err="1"/>
              <a:t>TextInput</a:t>
            </a:r>
            <a:r>
              <a:rPr lang="en-US" sz="2000" dirty="0"/>
              <a:t>.</a:t>
            </a:r>
          </a:p>
          <a:p>
            <a:pPr lvl="1"/>
            <a:r>
              <a:rPr lang="en-US" sz="1800" dirty="0"/>
              <a:t>The name of the prop is </a:t>
            </a:r>
            <a:r>
              <a:rPr lang="en-US" sz="1800" dirty="0" err="1"/>
              <a:t>onEndEditing</a:t>
            </a:r>
            <a:endParaRPr lang="en-US" sz="2000" dirty="0"/>
          </a:p>
          <a:p>
            <a:pPr lvl="2"/>
            <a:r>
              <a:rPr lang="en-US" sz="1700" dirty="0"/>
              <a:t>It takes in a callback function as input.</a:t>
            </a:r>
            <a:endParaRPr lang="en-US" sz="2000" dirty="0"/>
          </a:p>
          <a:p>
            <a:pPr lvl="2"/>
            <a:r>
              <a:rPr lang="en-US" sz="1700" dirty="0"/>
              <a:t>And it will call that function whenever the user signifies that they are done typing!</a:t>
            </a:r>
            <a:endParaRPr lang="en-US" sz="1500" dirty="0"/>
          </a:p>
          <a:p>
            <a:endParaRPr lang="en-US" sz="2000" dirty="0"/>
          </a:p>
          <a:p>
            <a:endParaRPr lang="en-US" sz="1800" dirty="0"/>
          </a:p>
          <a:p>
            <a:endParaRPr lang="en-US" sz="2000" dirty="0"/>
          </a:p>
        </p:txBody>
      </p:sp>
      <p:pic>
        <p:nvPicPr>
          <p:cNvPr id="5" name="Picture 4">
            <a:extLst>
              <a:ext uri="{FF2B5EF4-FFF2-40B4-BE49-F238E27FC236}">
                <a16:creationId xmlns:a16="http://schemas.microsoft.com/office/drawing/2014/main" id="{B5F3D392-0597-4C89-8D3C-5935A932EBE0}"/>
              </a:ext>
            </a:extLst>
          </p:cNvPr>
          <p:cNvPicPr>
            <a:picLocks noChangeAspect="1"/>
          </p:cNvPicPr>
          <p:nvPr/>
        </p:nvPicPr>
        <p:blipFill>
          <a:blip r:embed="rId3"/>
          <a:stretch>
            <a:fillRect/>
          </a:stretch>
        </p:blipFill>
        <p:spPr>
          <a:xfrm>
            <a:off x="4203289" y="1497834"/>
            <a:ext cx="7988711" cy="4007056"/>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C293C7A7-5F25-4092-AE09-EFAC7989CA65}"/>
                  </a:ext>
                </a:extLst>
              </p14:cNvPr>
              <p14:cNvContentPartPr/>
              <p14:nvPr/>
            </p14:nvContentPartPr>
            <p14:xfrm>
              <a:off x="1085001" y="3966459"/>
              <a:ext cx="1515600" cy="360"/>
            </p14:xfrm>
          </p:contentPart>
        </mc:Choice>
        <mc:Fallback>
          <p:pic>
            <p:nvPicPr>
              <p:cNvPr id="7" name="Ink 6">
                <a:extLst>
                  <a:ext uri="{FF2B5EF4-FFF2-40B4-BE49-F238E27FC236}">
                    <a16:creationId xmlns:a16="http://schemas.microsoft.com/office/drawing/2014/main" id="{C293C7A7-5F25-4092-AE09-EFAC7989CA65}"/>
                  </a:ext>
                </a:extLst>
              </p:cNvPr>
              <p:cNvPicPr/>
              <p:nvPr/>
            </p:nvPicPr>
            <p:blipFill>
              <a:blip r:embed="rId5"/>
              <a:stretch>
                <a:fillRect/>
              </a:stretch>
            </p:blipFill>
            <p:spPr>
              <a:xfrm>
                <a:off x="1076361" y="3957459"/>
                <a:ext cx="15332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0A77E638-469D-41FF-940D-0991E326A981}"/>
                  </a:ext>
                </a:extLst>
              </p14:cNvPr>
              <p14:cNvContentPartPr/>
              <p14:nvPr/>
            </p14:nvContentPartPr>
            <p14:xfrm>
              <a:off x="6117801" y="4637139"/>
              <a:ext cx="1320120" cy="14040"/>
            </p14:xfrm>
          </p:contentPart>
        </mc:Choice>
        <mc:Fallback>
          <p:pic>
            <p:nvPicPr>
              <p:cNvPr id="8" name="Ink 7">
                <a:extLst>
                  <a:ext uri="{FF2B5EF4-FFF2-40B4-BE49-F238E27FC236}">
                    <a16:creationId xmlns:a16="http://schemas.microsoft.com/office/drawing/2014/main" id="{0A77E638-469D-41FF-940D-0991E326A981}"/>
                  </a:ext>
                </a:extLst>
              </p:cNvPr>
              <p:cNvPicPr/>
              <p:nvPr/>
            </p:nvPicPr>
            <p:blipFill>
              <a:blip r:embed="rId7"/>
              <a:stretch>
                <a:fillRect/>
              </a:stretch>
            </p:blipFill>
            <p:spPr>
              <a:xfrm>
                <a:off x="6108801" y="4628499"/>
                <a:ext cx="13377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9BB112E8-2EA3-4FD9-A60F-5E44BAA30767}"/>
                  </a:ext>
                </a:extLst>
              </p14:cNvPr>
              <p14:cNvContentPartPr/>
              <p14:nvPr/>
            </p14:nvContentPartPr>
            <p14:xfrm>
              <a:off x="2591961" y="4189659"/>
              <a:ext cx="683640" cy="21240"/>
            </p14:xfrm>
          </p:contentPart>
        </mc:Choice>
        <mc:Fallback>
          <p:pic>
            <p:nvPicPr>
              <p:cNvPr id="9" name="Ink 8">
                <a:extLst>
                  <a:ext uri="{FF2B5EF4-FFF2-40B4-BE49-F238E27FC236}">
                    <a16:creationId xmlns:a16="http://schemas.microsoft.com/office/drawing/2014/main" id="{9BB112E8-2EA3-4FD9-A60F-5E44BAA30767}"/>
                  </a:ext>
                </a:extLst>
              </p:cNvPr>
              <p:cNvPicPr/>
              <p:nvPr/>
            </p:nvPicPr>
            <p:blipFill>
              <a:blip r:embed="rId9"/>
              <a:stretch>
                <a:fillRect/>
              </a:stretch>
            </p:blipFill>
            <p:spPr>
              <a:xfrm>
                <a:off x="2573961" y="4172019"/>
                <a:ext cx="7192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44C24C3B-D411-4051-8327-7A5D4F0B448E}"/>
                  </a:ext>
                </a:extLst>
              </p14:cNvPr>
              <p14:cNvContentPartPr/>
              <p14:nvPr/>
            </p14:nvContentPartPr>
            <p14:xfrm>
              <a:off x="1407921" y="4480539"/>
              <a:ext cx="1468080" cy="59400"/>
            </p14:xfrm>
          </p:contentPart>
        </mc:Choice>
        <mc:Fallback>
          <p:pic>
            <p:nvPicPr>
              <p:cNvPr id="10" name="Ink 9">
                <a:extLst>
                  <a:ext uri="{FF2B5EF4-FFF2-40B4-BE49-F238E27FC236}">
                    <a16:creationId xmlns:a16="http://schemas.microsoft.com/office/drawing/2014/main" id="{44C24C3B-D411-4051-8327-7A5D4F0B448E}"/>
                  </a:ext>
                </a:extLst>
              </p:cNvPr>
              <p:cNvPicPr/>
              <p:nvPr/>
            </p:nvPicPr>
            <p:blipFill>
              <a:blip r:embed="rId11"/>
              <a:stretch>
                <a:fillRect/>
              </a:stretch>
            </p:blipFill>
            <p:spPr>
              <a:xfrm>
                <a:off x="1389921" y="4462899"/>
                <a:ext cx="15037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6F373442-C942-4653-ABF4-879F037C7CCC}"/>
                  </a:ext>
                </a:extLst>
              </p14:cNvPr>
              <p14:cNvContentPartPr/>
              <p14:nvPr/>
            </p14:nvContentPartPr>
            <p14:xfrm>
              <a:off x="7801881" y="4716339"/>
              <a:ext cx="3471840" cy="33840"/>
            </p14:xfrm>
          </p:contentPart>
        </mc:Choice>
        <mc:Fallback>
          <p:pic>
            <p:nvPicPr>
              <p:cNvPr id="11" name="Ink 10">
                <a:extLst>
                  <a:ext uri="{FF2B5EF4-FFF2-40B4-BE49-F238E27FC236}">
                    <a16:creationId xmlns:a16="http://schemas.microsoft.com/office/drawing/2014/main" id="{6F373442-C942-4653-ABF4-879F037C7CCC}"/>
                  </a:ext>
                </a:extLst>
              </p:cNvPr>
              <p:cNvPicPr/>
              <p:nvPr/>
            </p:nvPicPr>
            <p:blipFill>
              <a:blip r:embed="rId13"/>
              <a:stretch>
                <a:fillRect/>
              </a:stretch>
            </p:blipFill>
            <p:spPr>
              <a:xfrm>
                <a:off x="7784241" y="4698339"/>
                <a:ext cx="3507480" cy="69480"/>
              </a:xfrm>
              <a:prstGeom prst="rect">
                <a:avLst/>
              </a:prstGeom>
            </p:spPr>
          </p:pic>
        </mc:Fallback>
      </mc:AlternateContent>
    </p:spTree>
    <p:extLst>
      <p:ext uri="{BB962C8B-B14F-4D97-AF65-F5344CB8AC3E}">
        <p14:creationId xmlns:p14="http://schemas.microsoft.com/office/powerpoint/2010/main" val="296751907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0293" y="2134595"/>
            <a:ext cx="5235558" cy="5221656"/>
          </a:xfrm>
        </p:spPr>
        <p:txBody>
          <a:bodyPr>
            <a:normAutofit/>
          </a:bodyPr>
          <a:lstStyle/>
          <a:p>
            <a:r>
              <a:rPr lang="en-US" sz="2000" dirty="0"/>
              <a:t>Thankfully, there’s another prop for that on </a:t>
            </a:r>
            <a:r>
              <a:rPr lang="en-US" sz="2000" dirty="0" err="1"/>
              <a:t>TextInput</a:t>
            </a:r>
            <a:r>
              <a:rPr lang="en-US" sz="2000" dirty="0"/>
              <a:t>.</a:t>
            </a:r>
          </a:p>
          <a:p>
            <a:endParaRPr lang="en-US" sz="2000" dirty="0"/>
          </a:p>
          <a:p>
            <a:r>
              <a:rPr lang="en-US" sz="2000" dirty="0"/>
              <a:t>The name of the prop is </a:t>
            </a:r>
            <a:r>
              <a:rPr lang="en-US" sz="2000" dirty="0" err="1"/>
              <a:t>onEndEditing</a:t>
            </a:r>
            <a:endParaRPr lang="en-US" sz="2000" dirty="0"/>
          </a:p>
          <a:p>
            <a:endParaRPr lang="en-US" sz="2000" dirty="0"/>
          </a:p>
          <a:p>
            <a:r>
              <a:rPr lang="en-US" sz="2000" dirty="0"/>
              <a:t>It takes in a callback function as input.</a:t>
            </a:r>
          </a:p>
          <a:p>
            <a:endParaRPr lang="en-US" sz="2000" dirty="0"/>
          </a:p>
          <a:p>
            <a:r>
              <a:rPr lang="en-US" sz="2000" dirty="0"/>
              <a:t>And it will call that function whenever the user signifies that they are done typing!</a:t>
            </a:r>
            <a:endParaRPr lang="en-US" sz="1800" dirty="0"/>
          </a:p>
          <a:p>
            <a:endParaRPr lang="en-US" sz="2000" dirty="0"/>
          </a:p>
          <a:p>
            <a:endParaRPr lang="en-US" sz="1800" dirty="0"/>
          </a:p>
          <a:p>
            <a:endParaRPr lang="en-US" sz="2000" dirty="0"/>
          </a:p>
        </p:txBody>
      </p:sp>
      <p:pic>
        <p:nvPicPr>
          <p:cNvPr id="5" name="Picture 4">
            <a:extLst>
              <a:ext uri="{FF2B5EF4-FFF2-40B4-BE49-F238E27FC236}">
                <a16:creationId xmlns:a16="http://schemas.microsoft.com/office/drawing/2014/main" id="{DAB85E45-EAE4-40DF-A92D-71C500686105}"/>
              </a:ext>
            </a:extLst>
          </p:cNvPr>
          <p:cNvPicPr>
            <a:picLocks noChangeAspect="1"/>
          </p:cNvPicPr>
          <p:nvPr/>
        </p:nvPicPr>
        <p:blipFill>
          <a:blip r:embed="rId3"/>
          <a:stretch>
            <a:fillRect/>
          </a:stretch>
        </p:blipFill>
        <p:spPr>
          <a:xfrm>
            <a:off x="6932716" y="2256771"/>
            <a:ext cx="3549832" cy="3225966"/>
          </a:xfrm>
          <a:prstGeom prst="rect">
            <a:avLst/>
          </a:prstGeom>
        </p:spPr>
      </p:pic>
    </p:spTree>
    <p:extLst>
      <p:ext uri="{BB962C8B-B14F-4D97-AF65-F5344CB8AC3E}">
        <p14:creationId xmlns:p14="http://schemas.microsoft.com/office/powerpoint/2010/main" val="243741842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5017" y="3604578"/>
            <a:ext cx="8945785" cy="5221656"/>
          </a:xfrm>
        </p:spPr>
        <p:txBody>
          <a:bodyPr>
            <a:normAutofit/>
          </a:bodyPr>
          <a:lstStyle/>
          <a:p>
            <a:r>
              <a:rPr lang="en-US" sz="2000" dirty="0"/>
              <a:t>Of course, nothing is ever quite that simple!</a:t>
            </a:r>
          </a:p>
          <a:p>
            <a:r>
              <a:rPr lang="en-US" sz="2000" dirty="0"/>
              <a:t>Yes, </a:t>
            </a:r>
            <a:r>
              <a:rPr lang="en-US" sz="2000" dirty="0" err="1"/>
              <a:t>SearchBar</a:t>
            </a:r>
            <a:r>
              <a:rPr lang="en-US" sz="2000" dirty="0"/>
              <a:t> is where the </a:t>
            </a:r>
            <a:r>
              <a:rPr lang="en-US" sz="2000" dirty="0" err="1"/>
              <a:t>TextInput</a:t>
            </a:r>
            <a:r>
              <a:rPr lang="en-US" sz="2000" dirty="0"/>
              <a:t> is…</a:t>
            </a:r>
          </a:p>
          <a:p>
            <a:r>
              <a:rPr lang="en-US" sz="2000" dirty="0"/>
              <a:t>But it’s our </a:t>
            </a:r>
            <a:r>
              <a:rPr lang="en-US" sz="2000" dirty="0" err="1"/>
              <a:t>SearchScreen</a:t>
            </a:r>
            <a:r>
              <a:rPr lang="en-US" sz="2000" dirty="0"/>
              <a:t> that is going to actually call Yelp.</a:t>
            </a:r>
          </a:p>
          <a:p>
            <a:r>
              <a:rPr lang="en-US" sz="2000" dirty="0"/>
              <a:t>SO… we need to pass down *another* callback function!</a:t>
            </a:r>
          </a:p>
          <a:p>
            <a:r>
              <a:rPr lang="en-US" sz="2000" dirty="0"/>
              <a:t>Note here in </a:t>
            </a:r>
            <a:r>
              <a:rPr lang="en-US" sz="2000" dirty="0" err="1"/>
              <a:t>searchScreen</a:t>
            </a:r>
            <a:r>
              <a:rPr lang="en-US" sz="2000" dirty="0"/>
              <a:t>, we’ve added another prop, which has that callback function!</a:t>
            </a:r>
            <a:endParaRPr lang="en-US" sz="1600" dirty="0"/>
          </a:p>
          <a:p>
            <a:endParaRPr lang="en-US" sz="2000" dirty="0"/>
          </a:p>
          <a:p>
            <a:endParaRPr lang="en-US" sz="1800" dirty="0"/>
          </a:p>
          <a:p>
            <a:endParaRPr lang="en-US" sz="2000" dirty="0"/>
          </a:p>
        </p:txBody>
      </p:sp>
      <p:pic>
        <p:nvPicPr>
          <p:cNvPr id="8" name="Picture 7">
            <a:extLst>
              <a:ext uri="{FF2B5EF4-FFF2-40B4-BE49-F238E27FC236}">
                <a16:creationId xmlns:a16="http://schemas.microsoft.com/office/drawing/2014/main" id="{CB2C55EF-5A63-49EE-82C6-F0332568AFF9}"/>
              </a:ext>
            </a:extLst>
          </p:cNvPr>
          <p:cNvPicPr>
            <a:picLocks noChangeAspect="1"/>
          </p:cNvPicPr>
          <p:nvPr/>
        </p:nvPicPr>
        <p:blipFill>
          <a:blip r:embed="rId3"/>
          <a:stretch>
            <a:fillRect/>
          </a:stretch>
        </p:blipFill>
        <p:spPr>
          <a:xfrm>
            <a:off x="758550" y="0"/>
            <a:ext cx="10674899" cy="2940201"/>
          </a:xfrm>
          <a:prstGeom prst="rect">
            <a:avLst/>
          </a:prstGeom>
        </p:spPr>
      </p:pic>
      <p:sp>
        <p:nvSpPr>
          <p:cNvPr id="9" name="TextBox 8">
            <a:extLst>
              <a:ext uri="{FF2B5EF4-FFF2-40B4-BE49-F238E27FC236}">
                <a16:creationId xmlns:a16="http://schemas.microsoft.com/office/drawing/2014/main" id="{DF219AD4-A60E-4360-BB40-F486CAF10DEA}"/>
              </a:ext>
            </a:extLst>
          </p:cNvPr>
          <p:cNvSpPr txBox="1"/>
          <p:nvPr/>
        </p:nvSpPr>
        <p:spPr>
          <a:xfrm>
            <a:off x="8905307" y="2903057"/>
            <a:ext cx="2161511" cy="369332"/>
          </a:xfrm>
          <a:prstGeom prst="rect">
            <a:avLst/>
          </a:prstGeom>
          <a:noFill/>
        </p:spPr>
        <p:txBody>
          <a:bodyPr wrap="square" rtlCol="0">
            <a:spAutoFit/>
          </a:bodyPr>
          <a:lstStyle/>
          <a:p>
            <a:r>
              <a:rPr lang="en-US" i="1" dirty="0"/>
              <a:t>SearchScreen.js</a:t>
            </a:r>
          </a:p>
        </p:txBody>
      </p:sp>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AA4093B1-2EEC-4F8D-B8B5-869E05392CC9}"/>
                  </a:ext>
                </a:extLst>
              </p14:cNvPr>
              <p14:cNvContentPartPr/>
              <p14:nvPr/>
            </p14:nvContentPartPr>
            <p14:xfrm>
              <a:off x="2275881" y="5939899"/>
              <a:ext cx="1697400" cy="66960"/>
            </p14:xfrm>
          </p:contentPart>
        </mc:Choice>
        <mc:Fallback>
          <p:pic>
            <p:nvPicPr>
              <p:cNvPr id="10" name="Ink 9">
                <a:extLst>
                  <a:ext uri="{FF2B5EF4-FFF2-40B4-BE49-F238E27FC236}">
                    <a16:creationId xmlns:a16="http://schemas.microsoft.com/office/drawing/2014/main" id="{AA4093B1-2EEC-4F8D-B8B5-869E05392CC9}"/>
                  </a:ext>
                </a:extLst>
              </p:cNvPr>
              <p:cNvPicPr/>
              <p:nvPr/>
            </p:nvPicPr>
            <p:blipFill>
              <a:blip r:embed="rId5"/>
              <a:stretch>
                <a:fillRect/>
              </a:stretch>
            </p:blipFill>
            <p:spPr>
              <a:xfrm>
                <a:off x="2267241" y="5930899"/>
                <a:ext cx="171504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975A9AA1-0049-4AAD-A788-CAD14554796F}"/>
                  </a:ext>
                </a:extLst>
              </p14:cNvPr>
              <p14:cNvContentPartPr/>
              <p14:nvPr/>
            </p14:nvContentPartPr>
            <p14:xfrm>
              <a:off x="2716881" y="1854979"/>
              <a:ext cx="5988600" cy="360"/>
            </p14:xfrm>
          </p:contentPart>
        </mc:Choice>
        <mc:Fallback>
          <p:pic>
            <p:nvPicPr>
              <p:cNvPr id="11" name="Ink 10">
                <a:extLst>
                  <a:ext uri="{FF2B5EF4-FFF2-40B4-BE49-F238E27FC236}">
                    <a16:creationId xmlns:a16="http://schemas.microsoft.com/office/drawing/2014/main" id="{975A9AA1-0049-4AAD-A788-CAD14554796F}"/>
                  </a:ext>
                </a:extLst>
              </p:cNvPr>
              <p:cNvPicPr/>
              <p:nvPr/>
            </p:nvPicPr>
            <p:blipFill>
              <a:blip r:embed="rId7"/>
              <a:stretch>
                <a:fillRect/>
              </a:stretch>
            </p:blipFill>
            <p:spPr>
              <a:xfrm>
                <a:off x="2707881" y="1845979"/>
                <a:ext cx="6006240" cy="18000"/>
              </a:xfrm>
              <a:prstGeom prst="rect">
                <a:avLst/>
              </a:prstGeom>
            </p:spPr>
          </p:pic>
        </mc:Fallback>
      </mc:AlternateContent>
    </p:spTree>
    <p:extLst>
      <p:ext uri="{BB962C8B-B14F-4D97-AF65-F5344CB8AC3E}">
        <p14:creationId xmlns:p14="http://schemas.microsoft.com/office/powerpoint/2010/main" val="42890322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5017" y="4637389"/>
            <a:ext cx="8945785" cy="5221656"/>
          </a:xfrm>
        </p:spPr>
        <p:txBody>
          <a:bodyPr>
            <a:normAutofit/>
          </a:bodyPr>
          <a:lstStyle/>
          <a:p>
            <a:r>
              <a:rPr lang="en-US" sz="2000" dirty="0"/>
              <a:t>And then we change </a:t>
            </a:r>
            <a:r>
              <a:rPr lang="en-US" sz="2000" dirty="0" err="1"/>
              <a:t>onEndEditing</a:t>
            </a:r>
            <a:r>
              <a:rPr lang="en-US" sz="2000" dirty="0"/>
              <a:t> to then invoke that passed in function.</a:t>
            </a:r>
            <a:endParaRPr lang="en-US" sz="1600" dirty="0"/>
          </a:p>
          <a:p>
            <a:endParaRPr lang="en-US" sz="2000" dirty="0"/>
          </a:p>
          <a:p>
            <a:endParaRPr lang="en-US" sz="1800" dirty="0"/>
          </a:p>
          <a:p>
            <a:endParaRPr lang="en-US" sz="2000" dirty="0"/>
          </a:p>
        </p:txBody>
      </p:sp>
      <p:sp>
        <p:nvSpPr>
          <p:cNvPr id="9" name="TextBox 8">
            <a:extLst>
              <a:ext uri="{FF2B5EF4-FFF2-40B4-BE49-F238E27FC236}">
                <a16:creationId xmlns:a16="http://schemas.microsoft.com/office/drawing/2014/main" id="{DF219AD4-A60E-4360-BB40-F486CAF10DEA}"/>
              </a:ext>
            </a:extLst>
          </p:cNvPr>
          <p:cNvSpPr txBox="1"/>
          <p:nvPr/>
        </p:nvSpPr>
        <p:spPr>
          <a:xfrm>
            <a:off x="8076427" y="3881572"/>
            <a:ext cx="2161511" cy="369332"/>
          </a:xfrm>
          <a:prstGeom prst="rect">
            <a:avLst/>
          </a:prstGeom>
          <a:noFill/>
        </p:spPr>
        <p:txBody>
          <a:bodyPr wrap="square" rtlCol="0">
            <a:spAutoFit/>
          </a:bodyPr>
          <a:lstStyle/>
          <a:p>
            <a:r>
              <a:rPr lang="en-US" i="1" dirty="0"/>
              <a:t>SearchBar.js</a:t>
            </a:r>
          </a:p>
        </p:txBody>
      </p:sp>
      <p:pic>
        <p:nvPicPr>
          <p:cNvPr id="5" name="Picture 4">
            <a:extLst>
              <a:ext uri="{FF2B5EF4-FFF2-40B4-BE49-F238E27FC236}">
                <a16:creationId xmlns:a16="http://schemas.microsoft.com/office/drawing/2014/main" id="{122D9238-0C44-4E80-9FB8-10F690AE40A3}"/>
              </a:ext>
            </a:extLst>
          </p:cNvPr>
          <p:cNvPicPr>
            <a:picLocks noChangeAspect="1"/>
          </p:cNvPicPr>
          <p:nvPr/>
        </p:nvPicPr>
        <p:blipFill>
          <a:blip r:embed="rId3"/>
          <a:stretch>
            <a:fillRect/>
          </a:stretch>
        </p:blipFill>
        <p:spPr>
          <a:xfrm>
            <a:off x="1871628" y="-132244"/>
            <a:ext cx="8001411" cy="4083260"/>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7BC536B8-C781-4FA3-B6BD-F8C9ABC3203B}"/>
                  </a:ext>
                </a:extLst>
              </p14:cNvPr>
              <p14:cNvContentPartPr/>
              <p14:nvPr/>
            </p14:nvContentPartPr>
            <p14:xfrm>
              <a:off x="3769161" y="3038299"/>
              <a:ext cx="5117040" cy="86760"/>
            </p14:xfrm>
          </p:contentPart>
        </mc:Choice>
        <mc:Fallback>
          <p:pic>
            <p:nvPicPr>
              <p:cNvPr id="6" name="Ink 5">
                <a:extLst>
                  <a:ext uri="{FF2B5EF4-FFF2-40B4-BE49-F238E27FC236}">
                    <a16:creationId xmlns:a16="http://schemas.microsoft.com/office/drawing/2014/main" id="{7BC536B8-C781-4FA3-B6BD-F8C9ABC3203B}"/>
                  </a:ext>
                </a:extLst>
              </p:cNvPr>
              <p:cNvPicPr/>
              <p:nvPr/>
            </p:nvPicPr>
            <p:blipFill>
              <a:blip r:embed="rId5"/>
              <a:stretch>
                <a:fillRect/>
              </a:stretch>
            </p:blipFill>
            <p:spPr>
              <a:xfrm>
                <a:off x="3760521" y="3029659"/>
                <a:ext cx="5134680" cy="104400"/>
              </a:xfrm>
              <a:prstGeom prst="rect">
                <a:avLst/>
              </a:prstGeom>
            </p:spPr>
          </p:pic>
        </mc:Fallback>
      </mc:AlternateContent>
    </p:spTree>
    <p:extLst>
      <p:ext uri="{BB962C8B-B14F-4D97-AF65-F5344CB8AC3E}">
        <p14:creationId xmlns:p14="http://schemas.microsoft.com/office/powerpoint/2010/main" val="41303858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Actually Building the App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902770" y="2232979"/>
            <a:ext cx="10386459" cy="5221656"/>
          </a:xfrm>
        </p:spPr>
        <p:txBody>
          <a:bodyPr>
            <a:normAutofit/>
          </a:bodyPr>
          <a:lstStyle/>
          <a:p>
            <a:r>
              <a:rPr lang="en-US" sz="2000" dirty="0"/>
              <a:t>OK, phew, that was a lot!</a:t>
            </a:r>
          </a:p>
          <a:p>
            <a:r>
              <a:rPr lang="en-US" sz="2000" dirty="0"/>
              <a:t>Some new, some review!</a:t>
            </a:r>
          </a:p>
          <a:p>
            <a:r>
              <a:rPr lang="en-US" sz="2000" dirty="0"/>
              <a:t>We still have a ways to go… </a:t>
            </a:r>
          </a:p>
          <a:p>
            <a:r>
              <a:rPr lang="en-US" sz="2000" dirty="0"/>
              <a:t>But we can do it! We can get there!</a:t>
            </a:r>
          </a:p>
          <a:p>
            <a:r>
              <a:rPr lang="en-US" sz="2000" dirty="0"/>
              <a:t>We will chat about using the Yelp API next time!</a:t>
            </a:r>
            <a:endParaRPr lang="en-US" sz="1800" dirty="0"/>
          </a:p>
          <a:p>
            <a:endParaRPr lang="en-US" sz="2000" dirty="0"/>
          </a:p>
          <a:p>
            <a:endParaRPr lang="en-US" sz="1800" dirty="0"/>
          </a:p>
          <a:p>
            <a:endParaRPr lang="en-US" sz="2000" dirty="0"/>
          </a:p>
        </p:txBody>
      </p:sp>
    </p:spTree>
    <p:extLst>
      <p:ext uri="{BB962C8B-B14F-4D97-AF65-F5344CB8AC3E}">
        <p14:creationId xmlns:p14="http://schemas.microsoft.com/office/powerpoint/2010/main" val="616460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Creating a New React Native Project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4634754" cy="1811038"/>
          </a:xfrm>
        </p:spPr>
        <p:txBody>
          <a:bodyPr>
            <a:normAutofit/>
          </a:bodyPr>
          <a:lstStyle/>
          <a:p>
            <a:r>
              <a:rPr lang="en-US" sz="2200" dirty="0"/>
              <a:t>What does this line mean?</a:t>
            </a:r>
          </a:p>
          <a:p>
            <a:endParaRPr lang="en-US" sz="2200" dirty="0"/>
          </a:p>
          <a:p>
            <a:pPr marL="0" indent="0" algn="ctr">
              <a:buNone/>
            </a:pPr>
            <a:r>
              <a:rPr lang="en-US" sz="2200" dirty="0" err="1">
                <a:latin typeface="Consolas" panose="020B0609020204030204" pitchFamily="49" charset="0"/>
              </a:rPr>
              <a:t>npx</a:t>
            </a:r>
            <a:r>
              <a:rPr lang="en-US" sz="2200" dirty="0">
                <a:latin typeface="Consolas" panose="020B0609020204030204" pitchFamily="49" charset="0"/>
              </a:rPr>
              <a:t> expo-cli </a:t>
            </a:r>
            <a:r>
              <a:rPr lang="en-US" sz="2200" dirty="0" err="1">
                <a:highlight>
                  <a:srgbClr val="FFFF00"/>
                </a:highlight>
                <a:latin typeface="Consolas" panose="020B0609020204030204" pitchFamily="49" charset="0"/>
              </a:rPr>
              <a:t>init</a:t>
            </a:r>
            <a:r>
              <a:rPr lang="en-US" sz="2200" dirty="0">
                <a:latin typeface="Consolas" panose="020B0609020204030204" pitchFamily="49" charset="0"/>
              </a:rPr>
              <a:t> food --npm</a:t>
            </a:r>
            <a:endParaRPr lang="en-US" sz="2000" dirty="0">
              <a:latin typeface="Consolas" panose="020B0609020204030204" pitchFamily="49" charset="0"/>
            </a:endParaRPr>
          </a:p>
        </p:txBody>
      </p:sp>
      <p:pic>
        <p:nvPicPr>
          <p:cNvPr id="6" name="Picture 5">
            <a:extLst>
              <a:ext uri="{FF2B5EF4-FFF2-40B4-BE49-F238E27FC236}">
                <a16:creationId xmlns:a16="http://schemas.microsoft.com/office/drawing/2014/main" id="{C2F589B4-CA2F-4207-A592-AF66B17F6B18}"/>
              </a:ext>
            </a:extLst>
          </p:cNvPr>
          <p:cNvPicPr>
            <a:picLocks noChangeAspect="1"/>
          </p:cNvPicPr>
          <p:nvPr/>
        </p:nvPicPr>
        <p:blipFill>
          <a:blip r:embed="rId3"/>
          <a:stretch>
            <a:fillRect/>
          </a:stretch>
        </p:blipFill>
        <p:spPr>
          <a:xfrm>
            <a:off x="6074072" y="2014194"/>
            <a:ext cx="5715294" cy="3333921"/>
          </a:xfrm>
          <a:prstGeom prst="rect">
            <a:avLst/>
          </a:prstGeom>
        </p:spPr>
      </p:pic>
      <p:sp>
        <p:nvSpPr>
          <p:cNvPr id="7" name="Content Placeholder 2">
            <a:extLst>
              <a:ext uri="{FF2B5EF4-FFF2-40B4-BE49-F238E27FC236}">
                <a16:creationId xmlns:a16="http://schemas.microsoft.com/office/drawing/2014/main" id="{790B4ED3-69B6-4299-A5F3-124425D65475}"/>
              </a:ext>
            </a:extLst>
          </p:cNvPr>
          <p:cNvSpPr txBox="1">
            <a:spLocks/>
          </p:cNvSpPr>
          <p:nvPr/>
        </p:nvSpPr>
        <p:spPr>
          <a:xfrm>
            <a:off x="1066800" y="4003084"/>
            <a:ext cx="4634754" cy="2424030"/>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000" dirty="0" err="1"/>
              <a:t>init</a:t>
            </a:r>
            <a:r>
              <a:rPr lang="en-US" sz="2000" dirty="0"/>
              <a:t> is us saying that we specifically want to initialize a new project.</a:t>
            </a:r>
          </a:p>
        </p:txBody>
      </p:sp>
    </p:spTree>
    <p:extLst>
      <p:ext uri="{BB962C8B-B14F-4D97-AF65-F5344CB8AC3E}">
        <p14:creationId xmlns:p14="http://schemas.microsoft.com/office/powerpoint/2010/main" val="2901609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Creating a New React Native Project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4634754" cy="1811038"/>
          </a:xfrm>
        </p:spPr>
        <p:txBody>
          <a:bodyPr>
            <a:normAutofit/>
          </a:bodyPr>
          <a:lstStyle/>
          <a:p>
            <a:r>
              <a:rPr lang="en-US" sz="2200" dirty="0"/>
              <a:t>What does this line mean?</a:t>
            </a:r>
          </a:p>
          <a:p>
            <a:endParaRPr lang="en-US" sz="2200" dirty="0"/>
          </a:p>
          <a:p>
            <a:pPr marL="0" indent="0" algn="ctr">
              <a:buNone/>
            </a:pPr>
            <a:r>
              <a:rPr lang="en-US" sz="2200" dirty="0" err="1">
                <a:latin typeface="Consolas" panose="020B0609020204030204" pitchFamily="49" charset="0"/>
              </a:rPr>
              <a:t>npx</a:t>
            </a:r>
            <a:r>
              <a:rPr lang="en-US" sz="2200" dirty="0">
                <a:latin typeface="Consolas" panose="020B0609020204030204" pitchFamily="49" charset="0"/>
              </a:rPr>
              <a:t> expo-cli </a:t>
            </a:r>
            <a:r>
              <a:rPr lang="en-US" sz="2200" dirty="0" err="1">
                <a:latin typeface="Consolas" panose="020B0609020204030204" pitchFamily="49" charset="0"/>
              </a:rPr>
              <a:t>init</a:t>
            </a:r>
            <a:r>
              <a:rPr lang="en-US" sz="2200" dirty="0">
                <a:latin typeface="Consolas" panose="020B0609020204030204" pitchFamily="49" charset="0"/>
              </a:rPr>
              <a:t> </a:t>
            </a:r>
            <a:r>
              <a:rPr lang="en-US" sz="2200" dirty="0">
                <a:highlight>
                  <a:srgbClr val="FFFF00"/>
                </a:highlight>
                <a:latin typeface="Consolas" panose="020B0609020204030204" pitchFamily="49" charset="0"/>
              </a:rPr>
              <a:t>food</a:t>
            </a:r>
            <a:r>
              <a:rPr lang="en-US" sz="2200" dirty="0">
                <a:latin typeface="Consolas" panose="020B0609020204030204" pitchFamily="49" charset="0"/>
              </a:rPr>
              <a:t> --npm</a:t>
            </a:r>
            <a:endParaRPr lang="en-US" sz="2000" dirty="0">
              <a:latin typeface="Consolas" panose="020B0609020204030204" pitchFamily="49" charset="0"/>
            </a:endParaRPr>
          </a:p>
        </p:txBody>
      </p:sp>
      <p:pic>
        <p:nvPicPr>
          <p:cNvPr id="6" name="Picture 5">
            <a:extLst>
              <a:ext uri="{FF2B5EF4-FFF2-40B4-BE49-F238E27FC236}">
                <a16:creationId xmlns:a16="http://schemas.microsoft.com/office/drawing/2014/main" id="{C2F589B4-CA2F-4207-A592-AF66B17F6B18}"/>
              </a:ext>
            </a:extLst>
          </p:cNvPr>
          <p:cNvPicPr>
            <a:picLocks noChangeAspect="1"/>
          </p:cNvPicPr>
          <p:nvPr/>
        </p:nvPicPr>
        <p:blipFill>
          <a:blip r:embed="rId3"/>
          <a:stretch>
            <a:fillRect/>
          </a:stretch>
        </p:blipFill>
        <p:spPr>
          <a:xfrm>
            <a:off x="6074072" y="2014194"/>
            <a:ext cx="5715294" cy="3333921"/>
          </a:xfrm>
          <a:prstGeom prst="rect">
            <a:avLst/>
          </a:prstGeom>
        </p:spPr>
      </p:pic>
      <p:sp>
        <p:nvSpPr>
          <p:cNvPr id="7" name="Content Placeholder 2">
            <a:extLst>
              <a:ext uri="{FF2B5EF4-FFF2-40B4-BE49-F238E27FC236}">
                <a16:creationId xmlns:a16="http://schemas.microsoft.com/office/drawing/2014/main" id="{790B4ED3-69B6-4299-A5F3-124425D65475}"/>
              </a:ext>
            </a:extLst>
          </p:cNvPr>
          <p:cNvSpPr txBox="1">
            <a:spLocks/>
          </p:cNvSpPr>
          <p:nvPr/>
        </p:nvSpPr>
        <p:spPr>
          <a:xfrm>
            <a:off x="1066800" y="4003084"/>
            <a:ext cx="4634754" cy="2424030"/>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000" dirty="0"/>
              <a:t>And this bit is the name we want our project to have.</a:t>
            </a:r>
          </a:p>
          <a:p>
            <a:pPr marL="274320" lvl="1" indent="0">
              <a:buNone/>
            </a:pPr>
            <a:endParaRPr lang="en-US" sz="2000" dirty="0"/>
          </a:p>
          <a:p>
            <a:pPr marL="274320" lvl="1" indent="0">
              <a:buNone/>
            </a:pPr>
            <a:r>
              <a:rPr lang="en-US" sz="2000" dirty="0"/>
              <a:t>We can call ours “food” for now.</a:t>
            </a:r>
          </a:p>
        </p:txBody>
      </p:sp>
    </p:spTree>
    <p:extLst>
      <p:ext uri="{BB962C8B-B14F-4D97-AF65-F5344CB8AC3E}">
        <p14:creationId xmlns:p14="http://schemas.microsoft.com/office/powerpoint/2010/main" val="468543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Creating a New React Native Project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4634754" cy="1811038"/>
          </a:xfrm>
        </p:spPr>
        <p:txBody>
          <a:bodyPr>
            <a:normAutofit/>
          </a:bodyPr>
          <a:lstStyle/>
          <a:p>
            <a:r>
              <a:rPr lang="en-US" sz="2200" dirty="0"/>
              <a:t>What does this line mean?</a:t>
            </a:r>
          </a:p>
          <a:p>
            <a:endParaRPr lang="en-US" sz="2200" dirty="0"/>
          </a:p>
          <a:p>
            <a:pPr marL="0" indent="0" algn="ctr">
              <a:buNone/>
            </a:pPr>
            <a:r>
              <a:rPr lang="en-US" sz="2200" dirty="0" err="1">
                <a:latin typeface="Consolas" panose="020B0609020204030204" pitchFamily="49" charset="0"/>
              </a:rPr>
              <a:t>npx</a:t>
            </a:r>
            <a:r>
              <a:rPr lang="en-US" sz="2200" dirty="0">
                <a:latin typeface="Consolas" panose="020B0609020204030204" pitchFamily="49" charset="0"/>
              </a:rPr>
              <a:t> expo-cli </a:t>
            </a:r>
            <a:r>
              <a:rPr lang="en-US" sz="2200" dirty="0" err="1">
                <a:latin typeface="Consolas" panose="020B0609020204030204" pitchFamily="49" charset="0"/>
              </a:rPr>
              <a:t>init</a:t>
            </a:r>
            <a:r>
              <a:rPr lang="en-US" sz="2200" dirty="0">
                <a:latin typeface="Consolas" panose="020B0609020204030204" pitchFamily="49" charset="0"/>
              </a:rPr>
              <a:t> food </a:t>
            </a:r>
            <a:r>
              <a:rPr lang="en-US" sz="2200" dirty="0">
                <a:highlight>
                  <a:srgbClr val="FFFF00"/>
                </a:highlight>
                <a:latin typeface="Consolas" panose="020B0609020204030204" pitchFamily="49" charset="0"/>
              </a:rPr>
              <a:t>--npm</a:t>
            </a:r>
            <a:endParaRPr lang="en-US" sz="2000" dirty="0">
              <a:highlight>
                <a:srgbClr val="FFFF00"/>
              </a:highlight>
              <a:latin typeface="Consolas" panose="020B0609020204030204" pitchFamily="49" charset="0"/>
            </a:endParaRPr>
          </a:p>
        </p:txBody>
      </p:sp>
      <p:pic>
        <p:nvPicPr>
          <p:cNvPr id="6" name="Picture 5">
            <a:extLst>
              <a:ext uri="{FF2B5EF4-FFF2-40B4-BE49-F238E27FC236}">
                <a16:creationId xmlns:a16="http://schemas.microsoft.com/office/drawing/2014/main" id="{C2F589B4-CA2F-4207-A592-AF66B17F6B18}"/>
              </a:ext>
            </a:extLst>
          </p:cNvPr>
          <p:cNvPicPr>
            <a:picLocks noChangeAspect="1"/>
          </p:cNvPicPr>
          <p:nvPr/>
        </p:nvPicPr>
        <p:blipFill>
          <a:blip r:embed="rId3"/>
          <a:stretch>
            <a:fillRect/>
          </a:stretch>
        </p:blipFill>
        <p:spPr>
          <a:xfrm>
            <a:off x="6074072" y="2014194"/>
            <a:ext cx="5715294" cy="3333921"/>
          </a:xfrm>
          <a:prstGeom prst="rect">
            <a:avLst/>
          </a:prstGeom>
        </p:spPr>
      </p:pic>
      <p:sp>
        <p:nvSpPr>
          <p:cNvPr id="7" name="Content Placeholder 2">
            <a:extLst>
              <a:ext uri="{FF2B5EF4-FFF2-40B4-BE49-F238E27FC236}">
                <a16:creationId xmlns:a16="http://schemas.microsoft.com/office/drawing/2014/main" id="{790B4ED3-69B6-4299-A5F3-124425D65475}"/>
              </a:ext>
            </a:extLst>
          </p:cNvPr>
          <p:cNvSpPr txBox="1">
            <a:spLocks/>
          </p:cNvSpPr>
          <p:nvPr/>
        </p:nvSpPr>
        <p:spPr>
          <a:xfrm>
            <a:off x="1066800" y="4003084"/>
            <a:ext cx="4634754" cy="2424030"/>
          </a:xfrm>
          <a:prstGeom prst="rect">
            <a:avLst/>
          </a:prstGeom>
        </p:spPr>
        <p:txBody>
          <a:bodyPr vert="horz" lIns="91440" tIns="45720" rIns="91440" bIns="45720" rtlCol="0">
            <a:normAutofit fontScale="70000" lnSpcReduction="2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000" dirty="0"/>
              <a:t>This last bit is a flag.</a:t>
            </a:r>
          </a:p>
          <a:p>
            <a:pPr marL="274320" lvl="1" indent="0">
              <a:buNone/>
            </a:pPr>
            <a:endParaRPr lang="en-US" sz="2000" dirty="0"/>
          </a:p>
          <a:p>
            <a:pPr marL="274320" lvl="1" indent="0">
              <a:buNone/>
            </a:pPr>
            <a:r>
              <a:rPr lang="en-US" sz="2000" dirty="0"/>
              <a:t>It is us saying “please use npm” to create a new project.</a:t>
            </a:r>
          </a:p>
          <a:p>
            <a:pPr marL="274320" lvl="1" indent="0">
              <a:buNone/>
            </a:pPr>
            <a:endParaRPr lang="en-US" sz="2000" dirty="0"/>
          </a:p>
          <a:p>
            <a:pPr marL="274320" lvl="1" indent="0">
              <a:buNone/>
            </a:pPr>
            <a:r>
              <a:rPr lang="en-US" sz="2000" dirty="0"/>
              <a:t>As opposed to some other project manager, like Yarn.</a:t>
            </a:r>
          </a:p>
          <a:p>
            <a:pPr marL="274320" lvl="1" indent="0">
              <a:buNone/>
            </a:pPr>
            <a:endParaRPr lang="en-US" sz="2000" dirty="0"/>
          </a:p>
          <a:p>
            <a:pPr marL="274320" lvl="1" indent="0">
              <a:buNone/>
            </a:pPr>
            <a:r>
              <a:rPr lang="en-US" sz="2000" dirty="0"/>
              <a:t>(we just want to be consistent, as mixing and matching package managers can cause problems).</a:t>
            </a:r>
          </a:p>
        </p:txBody>
      </p:sp>
    </p:spTree>
    <p:extLst>
      <p:ext uri="{BB962C8B-B14F-4D97-AF65-F5344CB8AC3E}">
        <p14:creationId xmlns:p14="http://schemas.microsoft.com/office/powerpoint/2010/main" val="1264556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200" dirty="0"/>
              <a:t>Today’s Plan</a:t>
            </a:r>
          </a:p>
          <a:p>
            <a:r>
              <a:rPr lang="en-US" sz="2200" dirty="0"/>
              <a:t>Creating a New React Native Project</a:t>
            </a:r>
          </a:p>
          <a:p>
            <a:r>
              <a:rPr lang="en-US" sz="2200" dirty="0"/>
              <a:t>Getting Started With Yelp</a:t>
            </a:r>
          </a:p>
          <a:p>
            <a:r>
              <a:rPr lang="en-US" sz="2200" dirty="0"/>
              <a:t>Getting Navigation Set Up</a:t>
            </a:r>
          </a:p>
          <a:p>
            <a:r>
              <a:rPr lang="en-US" sz="2200" dirty="0"/>
              <a:t>Actually Building the App!</a:t>
            </a:r>
          </a:p>
          <a:p>
            <a:pPr lvl="1"/>
            <a:r>
              <a:rPr lang="en-US" sz="2000" dirty="0"/>
              <a:t>Or at least getting the search bar set up!</a:t>
            </a:r>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397307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Creating a New React Native Project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4634754" cy="1811038"/>
          </a:xfrm>
        </p:spPr>
        <p:txBody>
          <a:bodyPr>
            <a:normAutofit/>
          </a:bodyPr>
          <a:lstStyle/>
          <a:p>
            <a:r>
              <a:rPr lang="en-US" sz="2200" dirty="0"/>
              <a:t>What does this line mean?</a:t>
            </a:r>
          </a:p>
          <a:p>
            <a:endParaRPr lang="en-US" sz="2200" dirty="0"/>
          </a:p>
          <a:p>
            <a:pPr marL="0" indent="0" algn="ctr">
              <a:buNone/>
            </a:pPr>
            <a:r>
              <a:rPr lang="en-US" sz="2200" dirty="0" err="1">
                <a:highlight>
                  <a:srgbClr val="FFFF00"/>
                </a:highlight>
                <a:latin typeface="Consolas" panose="020B0609020204030204" pitchFamily="49" charset="0"/>
              </a:rPr>
              <a:t>npx</a:t>
            </a:r>
            <a:r>
              <a:rPr lang="en-US" sz="2200" dirty="0">
                <a:highlight>
                  <a:srgbClr val="FFFF00"/>
                </a:highlight>
                <a:latin typeface="Consolas" panose="020B0609020204030204" pitchFamily="49" charset="0"/>
              </a:rPr>
              <a:t> expo-cli </a:t>
            </a:r>
            <a:r>
              <a:rPr lang="en-US" sz="2200" dirty="0" err="1">
                <a:highlight>
                  <a:srgbClr val="FFFF00"/>
                </a:highlight>
                <a:latin typeface="Consolas" panose="020B0609020204030204" pitchFamily="49" charset="0"/>
              </a:rPr>
              <a:t>init</a:t>
            </a:r>
            <a:r>
              <a:rPr lang="en-US" sz="2200" dirty="0">
                <a:highlight>
                  <a:srgbClr val="FFFF00"/>
                </a:highlight>
                <a:latin typeface="Consolas" panose="020B0609020204030204" pitchFamily="49" charset="0"/>
              </a:rPr>
              <a:t> food --npm</a:t>
            </a:r>
            <a:endParaRPr lang="en-US" sz="2000" dirty="0">
              <a:highlight>
                <a:srgbClr val="FFFF00"/>
              </a:highlight>
              <a:latin typeface="Consolas" panose="020B0609020204030204" pitchFamily="49" charset="0"/>
            </a:endParaRPr>
          </a:p>
        </p:txBody>
      </p:sp>
      <p:pic>
        <p:nvPicPr>
          <p:cNvPr id="6" name="Picture 5">
            <a:extLst>
              <a:ext uri="{FF2B5EF4-FFF2-40B4-BE49-F238E27FC236}">
                <a16:creationId xmlns:a16="http://schemas.microsoft.com/office/drawing/2014/main" id="{C2F589B4-CA2F-4207-A592-AF66B17F6B18}"/>
              </a:ext>
            </a:extLst>
          </p:cNvPr>
          <p:cNvPicPr>
            <a:picLocks noChangeAspect="1"/>
          </p:cNvPicPr>
          <p:nvPr/>
        </p:nvPicPr>
        <p:blipFill>
          <a:blip r:embed="rId3"/>
          <a:stretch>
            <a:fillRect/>
          </a:stretch>
        </p:blipFill>
        <p:spPr>
          <a:xfrm>
            <a:off x="6074072" y="2014194"/>
            <a:ext cx="5715294" cy="3333921"/>
          </a:xfrm>
          <a:prstGeom prst="rect">
            <a:avLst/>
          </a:prstGeom>
        </p:spPr>
      </p:pic>
      <p:sp>
        <p:nvSpPr>
          <p:cNvPr id="7" name="Content Placeholder 2">
            <a:extLst>
              <a:ext uri="{FF2B5EF4-FFF2-40B4-BE49-F238E27FC236}">
                <a16:creationId xmlns:a16="http://schemas.microsoft.com/office/drawing/2014/main" id="{790B4ED3-69B6-4299-A5F3-124425D65475}"/>
              </a:ext>
            </a:extLst>
          </p:cNvPr>
          <p:cNvSpPr txBox="1">
            <a:spLocks/>
          </p:cNvSpPr>
          <p:nvPr/>
        </p:nvSpPr>
        <p:spPr>
          <a:xfrm>
            <a:off x="1066800" y="4003084"/>
            <a:ext cx="4634754" cy="2424030"/>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000" dirty="0"/>
              <a:t>All together, it means:</a:t>
            </a:r>
          </a:p>
          <a:p>
            <a:pPr marL="274320" lvl="1" indent="0">
              <a:buNone/>
            </a:pPr>
            <a:endParaRPr lang="en-US" sz="2000" dirty="0"/>
          </a:p>
          <a:p>
            <a:pPr marL="274320" lvl="1" indent="0">
              <a:buNone/>
            </a:pPr>
            <a:r>
              <a:rPr lang="en-US" sz="2000" dirty="0"/>
              <a:t>Please create a new react native project called “food”</a:t>
            </a:r>
          </a:p>
          <a:p>
            <a:pPr marL="274320" lvl="1" indent="0">
              <a:buNone/>
            </a:pPr>
            <a:endParaRPr lang="en-US" sz="2000" dirty="0"/>
          </a:p>
        </p:txBody>
      </p:sp>
    </p:spTree>
    <p:extLst>
      <p:ext uri="{BB962C8B-B14F-4D97-AF65-F5344CB8AC3E}">
        <p14:creationId xmlns:p14="http://schemas.microsoft.com/office/powerpoint/2010/main" val="4060128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Creating a New React Native Project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19"/>
            <a:ext cx="4084102" cy="3902975"/>
          </a:xfrm>
        </p:spPr>
        <p:txBody>
          <a:bodyPr>
            <a:normAutofit lnSpcReduction="10000"/>
          </a:bodyPr>
          <a:lstStyle/>
          <a:p>
            <a:r>
              <a:rPr lang="en-US" sz="2200" dirty="0"/>
              <a:t>Now, here’s a sad thing…</a:t>
            </a:r>
          </a:p>
          <a:p>
            <a:endParaRPr lang="en-US" sz="2200" dirty="0"/>
          </a:p>
          <a:p>
            <a:r>
              <a:rPr lang="en-US" sz="2200" dirty="0"/>
              <a:t>At first I tested this on my Mac, and everything was fine…</a:t>
            </a:r>
          </a:p>
          <a:p>
            <a:endParaRPr lang="en-US" sz="2200" dirty="0"/>
          </a:p>
          <a:p>
            <a:r>
              <a:rPr lang="en-US" sz="2200" dirty="0"/>
              <a:t>But using Git Bash on my windows machine, I got this error message </a:t>
            </a:r>
          </a:p>
        </p:txBody>
      </p:sp>
      <p:pic>
        <p:nvPicPr>
          <p:cNvPr id="5" name="Picture 4">
            <a:extLst>
              <a:ext uri="{FF2B5EF4-FFF2-40B4-BE49-F238E27FC236}">
                <a16:creationId xmlns:a16="http://schemas.microsoft.com/office/drawing/2014/main" id="{713FF59F-71F4-478A-885A-AB49D42E2302}"/>
              </a:ext>
            </a:extLst>
          </p:cNvPr>
          <p:cNvPicPr>
            <a:picLocks noChangeAspect="1"/>
          </p:cNvPicPr>
          <p:nvPr/>
        </p:nvPicPr>
        <p:blipFill>
          <a:blip r:embed="rId3"/>
          <a:stretch>
            <a:fillRect/>
          </a:stretch>
        </p:blipFill>
        <p:spPr>
          <a:xfrm>
            <a:off x="5705926" y="3495777"/>
            <a:ext cx="5569236" cy="558829"/>
          </a:xfrm>
          <a:prstGeom prst="rect">
            <a:avLst/>
          </a:prstGeom>
        </p:spPr>
      </p:pic>
    </p:spTree>
    <p:extLst>
      <p:ext uri="{BB962C8B-B14F-4D97-AF65-F5344CB8AC3E}">
        <p14:creationId xmlns:p14="http://schemas.microsoft.com/office/powerpoint/2010/main" val="1751206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Creating a New React Native Project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19"/>
            <a:ext cx="4084102" cy="3902975"/>
          </a:xfrm>
        </p:spPr>
        <p:txBody>
          <a:bodyPr>
            <a:normAutofit fontScale="92500"/>
          </a:bodyPr>
          <a:lstStyle/>
          <a:p>
            <a:r>
              <a:rPr lang="en-US" sz="2200" dirty="0"/>
              <a:t>There’s a couple of solutions!</a:t>
            </a:r>
          </a:p>
          <a:p>
            <a:endParaRPr lang="en-US" sz="2200" dirty="0"/>
          </a:p>
          <a:p>
            <a:r>
              <a:rPr lang="en-US" sz="2200" dirty="0"/>
              <a:t>One is to use a different shell</a:t>
            </a:r>
          </a:p>
          <a:p>
            <a:r>
              <a:rPr lang="en-US" sz="2200" dirty="0"/>
              <a:t>Like the standard command prompt</a:t>
            </a:r>
          </a:p>
          <a:p>
            <a:r>
              <a:rPr lang="en-US" sz="2200" dirty="0"/>
              <a:t>Or Windows PowerShell</a:t>
            </a:r>
          </a:p>
          <a:p>
            <a:pPr lvl="1"/>
            <a:r>
              <a:rPr lang="en-US" sz="2000" dirty="0"/>
              <a:t>Both accessible for </a:t>
            </a:r>
            <a:r>
              <a:rPr lang="en-US" sz="2000" dirty="0" err="1"/>
              <a:t>searchin</a:t>
            </a:r>
            <a:r>
              <a:rPr lang="en-US" sz="2000" dirty="0"/>
              <a:t> for them in your computer’s search bar.</a:t>
            </a:r>
          </a:p>
        </p:txBody>
      </p:sp>
      <p:pic>
        <p:nvPicPr>
          <p:cNvPr id="5" name="Picture 4">
            <a:extLst>
              <a:ext uri="{FF2B5EF4-FFF2-40B4-BE49-F238E27FC236}">
                <a16:creationId xmlns:a16="http://schemas.microsoft.com/office/drawing/2014/main" id="{713FF59F-71F4-478A-885A-AB49D42E2302}"/>
              </a:ext>
            </a:extLst>
          </p:cNvPr>
          <p:cNvPicPr>
            <a:picLocks noChangeAspect="1"/>
          </p:cNvPicPr>
          <p:nvPr/>
        </p:nvPicPr>
        <p:blipFill>
          <a:blip r:embed="rId3"/>
          <a:stretch>
            <a:fillRect/>
          </a:stretch>
        </p:blipFill>
        <p:spPr>
          <a:xfrm>
            <a:off x="5705926" y="3495777"/>
            <a:ext cx="5569236" cy="558829"/>
          </a:xfrm>
          <a:prstGeom prst="rect">
            <a:avLst/>
          </a:prstGeom>
        </p:spPr>
      </p:pic>
    </p:spTree>
    <p:extLst>
      <p:ext uri="{BB962C8B-B14F-4D97-AF65-F5344CB8AC3E}">
        <p14:creationId xmlns:p14="http://schemas.microsoft.com/office/powerpoint/2010/main" val="2722770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Creating a New React Native Project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986901" y="2103119"/>
            <a:ext cx="8556593" cy="3902975"/>
          </a:xfrm>
        </p:spPr>
        <p:txBody>
          <a:bodyPr>
            <a:normAutofit fontScale="92500" lnSpcReduction="10000"/>
          </a:bodyPr>
          <a:lstStyle/>
          <a:p>
            <a:r>
              <a:rPr lang="en-US" sz="2200" dirty="0"/>
              <a:t>The other is to specify a couple of things by hand.</a:t>
            </a:r>
          </a:p>
          <a:p>
            <a:pPr lvl="1"/>
            <a:r>
              <a:rPr lang="en-US" sz="2000" dirty="0"/>
              <a:t>Namely, a Template and the Name.</a:t>
            </a:r>
          </a:p>
          <a:p>
            <a:endParaRPr lang="en-US" sz="2200" dirty="0"/>
          </a:p>
          <a:p>
            <a:r>
              <a:rPr lang="en-US" sz="2200" dirty="0"/>
              <a:t>We’ll use the “blank” template.</a:t>
            </a:r>
          </a:p>
          <a:p>
            <a:r>
              <a:rPr lang="en-US" sz="2200" dirty="0"/>
              <a:t>And we’ll call the app “Food”</a:t>
            </a:r>
          </a:p>
          <a:p>
            <a:endParaRPr lang="en-US" sz="2200" dirty="0"/>
          </a:p>
          <a:p>
            <a:r>
              <a:rPr lang="en-US" sz="2000" dirty="0"/>
              <a:t>So on Windows, using </a:t>
            </a:r>
            <a:r>
              <a:rPr lang="en-US" sz="2000" dirty="0" err="1"/>
              <a:t>GitBash</a:t>
            </a:r>
            <a:r>
              <a:rPr lang="en-US" sz="2000" dirty="0"/>
              <a:t> we would actually write:</a:t>
            </a:r>
          </a:p>
          <a:p>
            <a:endParaRPr lang="en-US" sz="2000" dirty="0"/>
          </a:p>
          <a:p>
            <a:pPr marL="0" indent="0" algn="ctr">
              <a:buNone/>
            </a:pPr>
            <a:r>
              <a:rPr lang="en-US" sz="2000" dirty="0" err="1">
                <a:latin typeface="Consolas" panose="020B0609020204030204" pitchFamily="49" charset="0"/>
              </a:rPr>
              <a:t>npx</a:t>
            </a:r>
            <a:r>
              <a:rPr lang="en-US" sz="2000" dirty="0">
                <a:latin typeface="Consolas" panose="020B0609020204030204" pitchFamily="49" charset="0"/>
              </a:rPr>
              <a:t> expo-cli </a:t>
            </a:r>
            <a:r>
              <a:rPr lang="en-US" sz="2000" dirty="0" err="1">
                <a:latin typeface="Consolas" panose="020B0609020204030204" pitchFamily="49" charset="0"/>
              </a:rPr>
              <a:t>init</a:t>
            </a:r>
            <a:r>
              <a:rPr lang="en-US" sz="2000" dirty="0">
                <a:latin typeface="Consolas" panose="020B0609020204030204" pitchFamily="49" charset="0"/>
              </a:rPr>
              <a:t> food --npm --template blank –-name Food</a:t>
            </a:r>
          </a:p>
        </p:txBody>
      </p:sp>
      <p:pic>
        <p:nvPicPr>
          <p:cNvPr id="10" name="Picture 9">
            <a:extLst>
              <a:ext uri="{FF2B5EF4-FFF2-40B4-BE49-F238E27FC236}">
                <a16:creationId xmlns:a16="http://schemas.microsoft.com/office/drawing/2014/main" id="{328374FE-F39C-44C3-B487-CC6F9928339A}"/>
              </a:ext>
            </a:extLst>
          </p:cNvPr>
          <p:cNvPicPr>
            <a:picLocks noChangeAspect="1"/>
          </p:cNvPicPr>
          <p:nvPr/>
        </p:nvPicPr>
        <p:blipFill>
          <a:blip r:embed="rId3"/>
          <a:stretch>
            <a:fillRect/>
          </a:stretch>
        </p:blipFill>
        <p:spPr>
          <a:xfrm>
            <a:off x="5521557" y="3594547"/>
            <a:ext cx="5683542" cy="444523"/>
          </a:xfrm>
          <a:prstGeom prst="rect">
            <a:avLst/>
          </a:prstGeom>
        </p:spPr>
      </p:pic>
    </p:spTree>
    <p:extLst>
      <p:ext uri="{BB962C8B-B14F-4D97-AF65-F5344CB8AC3E}">
        <p14:creationId xmlns:p14="http://schemas.microsoft.com/office/powerpoint/2010/main" val="2214828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Creating a New React Native Project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986902" y="2103119"/>
            <a:ext cx="3913572" cy="3902975"/>
          </a:xfrm>
        </p:spPr>
        <p:txBody>
          <a:bodyPr>
            <a:normAutofit fontScale="77500" lnSpcReduction="20000"/>
          </a:bodyPr>
          <a:lstStyle/>
          <a:p>
            <a:r>
              <a:rPr lang="en-US" sz="2200" dirty="0"/>
              <a:t>If you used a mac or other shell, it will become “interactive” and you’ll have a choice to pick your template and type your name interactively.</a:t>
            </a:r>
          </a:p>
          <a:p>
            <a:endParaRPr lang="en-US" sz="2200" dirty="0"/>
          </a:p>
          <a:p>
            <a:r>
              <a:rPr lang="en-US" sz="2200" dirty="0"/>
              <a:t>Choose “blank” for the template, and type “Food” for the name when that happens. </a:t>
            </a:r>
          </a:p>
          <a:p>
            <a:endParaRPr lang="en-US" sz="2200" dirty="0"/>
          </a:p>
          <a:p>
            <a:r>
              <a:rPr lang="en-US" sz="2200" dirty="0"/>
              <a:t>Then, on both operating systems, you should see something like this.</a:t>
            </a:r>
          </a:p>
        </p:txBody>
      </p:sp>
      <p:pic>
        <p:nvPicPr>
          <p:cNvPr id="5" name="Picture 4">
            <a:extLst>
              <a:ext uri="{FF2B5EF4-FFF2-40B4-BE49-F238E27FC236}">
                <a16:creationId xmlns:a16="http://schemas.microsoft.com/office/drawing/2014/main" id="{479FA2D3-F014-4914-A97E-B31AB6BB7BB6}"/>
              </a:ext>
            </a:extLst>
          </p:cNvPr>
          <p:cNvPicPr>
            <a:picLocks noChangeAspect="1"/>
          </p:cNvPicPr>
          <p:nvPr/>
        </p:nvPicPr>
        <p:blipFill>
          <a:blip r:embed="rId3"/>
          <a:stretch>
            <a:fillRect/>
          </a:stretch>
        </p:blipFill>
        <p:spPr>
          <a:xfrm>
            <a:off x="5808534" y="2551339"/>
            <a:ext cx="5581937" cy="2292468"/>
          </a:xfrm>
          <a:prstGeom prst="rect">
            <a:avLst/>
          </a:prstGeom>
        </p:spPr>
      </p:pic>
    </p:spTree>
    <p:extLst>
      <p:ext uri="{BB962C8B-B14F-4D97-AF65-F5344CB8AC3E}">
        <p14:creationId xmlns:p14="http://schemas.microsoft.com/office/powerpoint/2010/main" val="547213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Creating a New React Native Project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986902" y="2103119"/>
            <a:ext cx="3913572" cy="3902975"/>
          </a:xfrm>
        </p:spPr>
        <p:txBody>
          <a:bodyPr>
            <a:normAutofit/>
          </a:bodyPr>
          <a:lstStyle/>
          <a:p>
            <a:r>
              <a:rPr lang="en-US" sz="2200" dirty="0"/>
              <a:t>And you should now have a new directory called food!</a:t>
            </a:r>
          </a:p>
          <a:p>
            <a:endParaRPr lang="en-US" sz="2200" dirty="0"/>
          </a:p>
          <a:p>
            <a:r>
              <a:rPr lang="en-US" sz="2200" dirty="0"/>
              <a:t>cd into it with the command</a:t>
            </a:r>
          </a:p>
          <a:p>
            <a:endParaRPr lang="en-US" sz="2200" dirty="0"/>
          </a:p>
          <a:p>
            <a:pPr marL="0" indent="0" algn="ctr">
              <a:buNone/>
            </a:pPr>
            <a:r>
              <a:rPr lang="en-US" sz="2200" dirty="0">
                <a:latin typeface="Consolas" panose="020B0609020204030204" pitchFamily="49" charset="0"/>
              </a:rPr>
              <a:t>cd food</a:t>
            </a:r>
          </a:p>
        </p:txBody>
      </p:sp>
      <p:pic>
        <p:nvPicPr>
          <p:cNvPr id="6" name="Picture 5">
            <a:extLst>
              <a:ext uri="{FF2B5EF4-FFF2-40B4-BE49-F238E27FC236}">
                <a16:creationId xmlns:a16="http://schemas.microsoft.com/office/drawing/2014/main" id="{912CB8DC-0ABF-452A-8CD6-C9255AE5306F}"/>
              </a:ext>
            </a:extLst>
          </p:cNvPr>
          <p:cNvPicPr>
            <a:picLocks noChangeAspect="1"/>
          </p:cNvPicPr>
          <p:nvPr/>
        </p:nvPicPr>
        <p:blipFill>
          <a:blip r:embed="rId3"/>
          <a:stretch>
            <a:fillRect/>
          </a:stretch>
        </p:blipFill>
        <p:spPr>
          <a:xfrm>
            <a:off x="5954920" y="2060950"/>
            <a:ext cx="5715294" cy="330217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EF72BA6C-71E1-4BD6-AE41-E8227B3A9B98}"/>
                  </a:ext>
                </a:extLst>
              </p14:cNvPr>
              <p14:cNvContentPartPr/>
              <p14:nvPr/>
            </p14:nvContentPartPr>
            <p14:xfrm>
              <a:off x="6018767" y="5050360"/>
              <a:ext cx="363960" cy="28080"/>
            </p14:xfrm>
          </p:contentPart>
        </mc:Choice>
        <mc:Fallback xmlns="">
          <p:pic>
            <p:nvPicPr>
              <p:cNvPr id="7" name="Ink 6">
                <a:extLst>
                  <a:ext uri="{FF2B5EF4-FFF2-40B4-BE49-F238E27FC236}">
                    <a16:creationId xmlns:a16="http://schemas.microsoft.com/office/drawing/2014/main" id="{EF72BA6C-71E1-4BD6-AE41-E8227B3A9B98}"/>
                  </a:ext>
                </a:extLst>
              </p:cNvPr>
              <p:cNvPicPr/>
              <p:nvPr/>
            </p:nvPicPr>
            <p:blipFill>
              <a:blip r:embed="rId5"/>
              <a:stretch>
                <a:fillRect/>
              </a:stretch>
            </p:blipFill>
            <p:spPr>
              <a:xfrm>
                <a:off x="6009767" y="5041720"/>
                <a:ext cx="381600" cy="45720"/>
              </a:xfrm>
              <a:prstGeom prst="rect">
                <a:avLst/>
              </a:prstGeom>
            </p:spPr>
          </p:pic>
        </mc:Fallback>
      </mc:AlternateContent>
    </p:spTree>
    <p:extLst>
      <p:ext uri="{BB962C8B-B14F-4D97-AF65-F5344CB8AC3E}">
        <p14:creationId xmlns:p14="http://schemas.microsoft.com/office/powerpoint/2010/main" val="3902867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Creating a New React Native Project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986902" y="2103119"/>
            <a:ext cx="3913572" cy="3902975"/>
          </a:xfrm>
        </p:spPr>
        <p:txBody>
          <a:bodyPr>
            <a:normAutofit/>
          </a:bodyPr>
          <a:lstStyle/>
          <a:p>
            <a:r>
              <a:rPr lang="en-US" sz="2200" dirty="0"/>
              <a:t>And then if you type </a:t>
            </a:r>
            <a:r>
              <a:rPr lang="en-US" sz="2200" dirty="0">
                <a:latin typeface="Consolas" panose="020B0609020204030204" pitchFamily="49" charset="0"/>
              </a:rPr>
              <a:t>ls</a:t>
            </a:r>
            <a:r>
              <a:rPr lang="en-US" sz="2200" dirty="0"/>
              <a:t> to see what is inside…</a:t>
            </a:r>
          </a:p>
          <a:p>
            <a:endParaRPr lang="en-US" sz="2200" dirty="0"/>
          </a:p>
          <a:p>
            <a:r>
              <a:rPr lang="en-US" sz="2200" dirty="0"/>
              <a:t>You should see that it looks fairly similar to our </a:t>
            </a:r>
            <a:r>
              <a:rPr lang="en-US" sz="2200" dirty="0" err="1"/>
              <a:t>rn</a:t>
            </a:r>
            <a:r>
              <a:rPr lang="en-US" sz="2200" dirty="0"/>
              <a:t>-starter folder!</a:t>
            </a:r>
          </a:p>
          <a:p>
            <a:endParaRPr lang="en-US" sz="2200" dirty="0"/>
          </a:p>
        </p:txBody>
      </p:sp>
      <p:pic>
        <p:nvPicPr>
          <p:cNvPr id="5" name="Picture 4">
            <a:extLst>
              <a:ext uri="{FF2B5EF4-FFF2-40B4-BE49-F238E27FC236}">
                <a16:creationId xmlns:a16="http://schemas.microsoft.com/office/drawing/2014/main" id="{A13268A3-3BC7-4BF5-A259-BBEDFD68E1D8}"/>
              </a:ext>
            </a:extLst>
          </p:cNvPr>
          <p:cNvPicPr>
            <a:picLocks noChangeAspect="1"/>
          </p:cNvPicPr>
          <p:nvPr/>
        </p:nvPicPr>
        <p:blipFill>
          <a:blip r:embed="rId3"/>
          <a:stretch>
            <a:fillRect/>
          </a:stretch>
        </p:blipFill>
        <p:spPr>
          <a:xfrm>
            <a:off x="5958679" y="2103119"/>
            <a:ext cx="5778797" cy="3321221"/>
          </a:xfrm>
          <a:prstGeom prst="rect">
            <a:avLst/>
          </a:prstGeom>
        </p:spPr>
      </p:pic>
    </p:spTree>
    <p:extLst>
      <p:ext uri="{BB962C8B-B14F-4D97-AF65-F5344CB8AC3E}">
        <p14:creationId xmlns:p14="http://schemas.microsoft.com/office/powerpoint/2010/main" val="1556420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Creating a New React Native Project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986902" y="2103119"/>
            <a:ext cx="3913572" cy="3902975"/>
          </a:xfrm>
        </p:spPr>
        <p:txBody>
          <a:bodyPr>
            <a:normAutofit/>
          </a:bodyPr>
          <a:lstStyle/>
          <a:p>
            <a:r>
              <a:rPr lang="en-US" sz="2200" dirty="0"/>
              <a:t>At this point, you could do type npm start as before from this new directory!</a:t>
            </a:r>
          </a:p>
          <a:p>
            <a:endParaRPr lang="en-US" sz="2200" dirty="0"/>
          </a:p>
        </p:txBody>
      </p:sp>
      <p:pic>
        <p:nvPicPr>
          <p:cNvPr id="6" name="Picture 5">
            <a:extLst>
              <a:ext uri="{FF2B5EF4-FFF2-40B4-BE49-F238E27FC236}">
                <a16:creationId xmlns:a16="http://schemas.microsoft.com/office/drawing/2014/main" id="{A7739D24-0CEC-4316-A003-FF65E966B6D0}"/>
              </a:ext>
            </a:extLst>
          </p:cNvPr>
          <p:cNvPicPr>
            <a:picLocks noChangeAspect="1"/>
          </p:cNvPicPr>
          <p:nvPr/>
        </p:nvPicPr>
        <p:blipFill>
          <a:blip r:embed="rId3"/>
          <a:stretch>
            <a:fillRect/>
          </a:stretch>
        </p:blipFill>
        <p:spPr>
          <a:xfrm>
            <a:off x="5782550" y="577703"/>
            <a:ext cx="5562886" cy="5702593"/>
          </a:xfrm>
          <a:prstGeom prst="rect">
            <a:avLst/>
          </a:prstGeom>
        </p:spPr>
      </p:pic>
    </p:spTree>
    <p:extLst>
      <p:ext uri="{BB962C8B-B14F-4D97-AF65-F5344CB8AC3E}">
        <p14:creationId xmlns:p14="http://schemas.microsoft.com/office/powerpoint/2010/main" val="1219776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Creating a New React Native Project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986902" y="2103119"/>
            <a:ext cx="3913572" cy="3902975"/>
          </a:xfrm>
        </p:spPr>
        <p:txBody>
          <a:bodyPr>
            <a:normAutofit lnSpcReduction="10000"/>
          </a:bodyPr>
          <a:lstStyle/>
          <a:p>
            <a:r>
              <a:rPr lang="en-US" sz="2200" dirty="0"/>
              <a:t>But if you open this new app on your phone or an emulator…</a:t>
            </a:r>
          </a:p>
          <a:p>
            <a:endParaRPr lang="en-US" sz="2200" dirty="0"/>
          </a:p>
          <a:p>
            <a:r>
              <a:rPr lang="en-US" sz="2200" dirty="0"/>
              <a:t>You’ll see that it is pretty empty!</a:t>
            </a:r>
          </a:p>
          <a:p>
            <a:endParaRPr lang="en-US" sz="2200" dirty="0"/>
          </a:p>
          <a:p>
            <a:r>
              <a:rPr lang="en-US" sz="2200" dirty="0"/>
              <a:t>(You also may need to update Expo Go – I did)</a:t>
            </a:r>
          </a:p>
          <a:p>
            <a:endParaRPr lang="en-US" sz="2200" dirty="0"/>
          </a:p>
        </p:txBody>
      </p:sp>
      <p:pic>
        <p:nvPicPr>
          <p:cNvPr id="6" name="Picture 5">
            <a:extLst>
              <a:ext uri="{FF2B5EF4-FFF2-40B4-BE49-F238E27FC236}">
                <a16:creationId xmlns:a16="http://schemas.microsoft.com/office/drawing/2014/main" id="{66A8FF38-1DF3-467C-AC19-1C2C62608F93}"/>
              </a:ext>
            </a:extLst>
          </p:cNvPr>
          <p:cNvPicPr>
            <a:picLocks noChangeAspect="1"/>
          </p:cNvPicPr>
          <p:nvPr/>
        </p:nvPicPr>
        <p:blipFill>
          <a:blip r:embed="rId3"/>
          <a:stretch>
            <a:fillRect/>
          </a:stretch>
        </p:blipFill>
        <p:spPr>
          <a:xfrm>
            <a:off x="7194706" y="0"/>
            <a:ext cx="3930494" cy="6858000"/>
          </a:xfrm>
          <a:prstGeom prst="rect">
            <a:avLst/>
          </a:prstGeom>
        </p:spPr>
      </p:pic>
    </p:spTree>
    <p:extLst>
      <p:ext uri="{BB962C8B-B14F-4D97-AF65-F5344CB8AC3E}">
        <p14:creationId xmlns:p14="http://schemas.microsoft.com/office/powerpoint/2010/main" val="3429918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Creating a New React Native Project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986902" y="2103119"/>
            <a:ext cx="3913572" cy="3902975"/>
          </a:xfrm>
        </p:spPr>
        <p:txBody>
          <a:bodyPr>
            <a:normAutofit fontScale="92500" lnSpcReduction="20000"/>
          </a:bodyPr>
          <a:lstStyle/>
          <a:p>
            <a:r>
              <a:rPr lang="en-US" sz="2200" dirty="0"/>
              <a:t>And if you follow that screen’s advice and open up App.js…</a:t>
            </a:r>
          </a:p>
          <a:p>
            <a:endParaRPr lang="en-US" sz="2200" dirty="0"/>
          </a:p>
          <a:p>
            <a:r>
              <a:rPr lang="en-US" sz="2200" dirty="0"/>
              <a:t>You’ll see that at the moment, the new App.js file looks very different from the one in </a:t>
            </a:r>
            <a:r>
              <a:rPr lang="en-US" sz="2200" dirty="0" err="1"/>
              <a:t>rn</a:t>
            </a:r>
            <a:r>
              <a:rPr lang="en-US" sz="2200" dirty="0"/>
              <a:t>-starter!</a:t>
            </a:r>
          </a:p>
          <a:p>
            <a:endParaRPr lang="en-US" sz="2200" dirty="0"/>
          </a:p>
          <a:p>
            <a:r>
              <a:rPr lang="en-US" sz="2200" dirty="0"/>
              <a:t>It doesn’t make use of a </a:t>
            </a:r>
            <a:r>
              <a:rPr lang="en-US" sz="2200" dirty="0" err="1"/>
              <a:t>StackNavigator</a:t>
            </a:r>
            <a:r>
              <a:rPr lang="en-US" sz="2200" dirty="0"/>
              <a:t> yet!</a:t>
            </a:r>
          </a:p>
          <a:p>
            <a:endParaRPr lang="en-US" sz="2200" dirty="0"/>
          </a:p>
        </p:txBody>
      </p:sp>
      <p:pic>
        <p:nvPicPr>
          <p:cNvPr id="6" name="Picture 5">
            <a:extLst>
              <a:ext uri="{FF2B5EF4-FFF2-40B4-BE49-F238E27FC236}">
                <a16:creationId xmlns:a16="http://schemas.microsoft.com/office/drawing/2014/main" id="{8493E8BE-9BD1-4A1F-ADEE-7C9AB45DAB73}"/>
              </a:ext>
            </a:extLst>
          </p:cNvPr>
          <p:cNvPicPr>
            <a:picLocks noChangeAspect="1"/>
          </p:cNvPicPr>
          <p:nvPr/>
        </p:nvPicPr>
        <p:blipFill>
          <a:blip r:embed="rId3"/>
          <a:stretch>
            <a:fillRect/>
          </a:stretch>
        </p:blipFill>
        <p:spPr>
          <a:xfrm>
            <a:off x="5228948" y="396719"/>
            <a:ext cx="6977848" cy="6064562"/>
          </a:xfrm>
          <a:prstGeom prst="rect">
            <a:avLst/>
          </a:prstGeom>
        </p:spPr>
      </p:pic>
    </p:spTree>
    <p:extLst>
      <p:ext uri="{BB962C8B-B14F-4D97-AF65-F5344CB8AC3E}">
        <p14:creationId xmlns:p14="http://schemas.microsoft.com/office/powerpoint/2010/main" val="96619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Plan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200" dirty="0"/>
              <a:t>So! At this point, we’ve gotten a lot of practice using the fundamental systems of react native in a bunch of tiny apps!</a:t>
            </a:r>
          </a:p>
          <a:p>
            <a:endParaRPr lang="en-US" sz="2200" dirty="0"/>
          </a:p>
          <a:p>
            <a:r>
              <a:rPr lang="en-US" sz="2200" dirty="0"/>
              <a:t>These apps have been great for educational purposes!</a:t>
            </a:r>
          </a:p>
          <a:p>
            <a:endParaRPr lang="en-US" sz="2200" dirty="0"/>
          </a:p>
          <a:p>
            <a:r>
              <a:rPr lang="en-US" sz="2200" dirty="0"/>
              <a:t>But their practicality in the “real world” is somewhat limited…</a:t>
            </a:r>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757690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Creating a New React Native Project</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986901" y="2103119"/>
            <a:ext cx="8432307" cy="3902975"/>
          </a:xfrm>
        </p:spPr>
        <p:txBody>
          <a:bodyPr>
            <a:normAutofit/>
          </a:bodyPr>
          <a:lstStyle/>
          <a:p>
            <a:r>
              <a:rPr lang="en-US" sz="2200" dirty="0"/>
              <a:t>So, clearly there’s plenty of work to do still to get our app up and running.</a:t>
            </a:r>
          </a:p>
          <a:p>
            <a:endParaRPr lang="en-US" sz="2200" dirty="0"/>
          </a:p>
          <a:p>
            <a:r>
              <a:rPr lang="en-US" sz="2200" dirty="0"/>
              <a:t>But at least we’ve got a sandbox to play around in now!</a:t>
            </a:r>
          </a:p>
          <a:p>
            <a:endParaRPr lang="en-US" sz="2200" dirty="0"/>
          </a:p>
        </p:txBody>
      </p:sp>
    </p:spTree>
    <p:extLst>
      <p:ext uri="{BB962C8B-B14F-4D97-AF65-F5344CB8AC3E}">
        <p14:creationId xmlns:p14="http://schemas.microsoft.com/office/powerpoint/2010/main" val="347017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200" dirty="0"/>
              <a:t>Today’s Plan</a:t>
            </a:r>
          </a:p>
          <a:p>
            <a:r>
              <a:rPr lang="en-US" sz="2200" dirty="0"/>
              <a:t>Creating a New React Native Project</a:t>
            </a:r>
          </a:p>
          <a:p>
            <a:r>
              <a:rPr lang="en-US" sz="2200" dirty="0"/>
              <a:t>Getting Started With Yelp</a:t>
            </a:r>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4234911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200" strike="sngStrike" dirty="0"/>
              <a:t>Today’s Plan</a:t>
            </a:r>
          </a:p>
          <a:p>
            <a:r>
              <a:rPr lang="en-US" sz="2200" strike="sngStrike" dirty="0"/>
              <a:t>Creating a New React Native Project</a:t>
            </a:r>
          </a:p>
          <a:p>
            <a:r>
              <a:rPr lang="en-US" sz="2200" dirty="0"/>
              <a:t>Getting Started With Yelp</a:t>
            </a:r>
          </a:p>
          <a:p>
            <a:r>
              <a:rPr lang="en-US" sz="2200" dirty="0"/>
              <a:t>Getting Navigation Set Up</a:t>
            </a:r>
          </a:p>
          <a:p>
            <a:r>
              <a:rPr lang="en-US" sz="2200" dirty="0"/>
              <a:t>Actually Building the App!</a:t>
            </a:r>
          </a:p>
          <a:p>
            <a:pPr lvl="1"/>
            <a:r>
              <a:rPr lang="en-US" sz="2000" dirty="0"/>
              <a:t>Or at least getting the search bar set up!</a:t>
            </a:r>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3623464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986900" y="2103119"/>
            <a:ext cx="10571825" cy="3902975"/>
          </a:xfrm>
        </p:spPr>
        <p:txBody>
          <a:bodyPr>
            <a:normAutofit/>
          </a:bodyPr>
          <a:lstStyle/>
          <a:p>
            <a:r>
              <a:rPr lang="en-US" sz="2200" dirty="0"/>
              <a:t>I promised you that our app would actually be working with real-life Yelp data!</a:t>
            </a:r>
          </a:p>
          <a:p>
            <a:endParaRPr lang="en-US" sz="2200" dirty="0"/>
          </a:p>
          <a:p>
            <a:r>
              <a:rPr lang="en-US" sz="2200" dirty="0"/>
              <a:t>Let’s learn a little bit about how to get that data, using the Yelp API.</a:t>
            </a:r>
          </a:p>
          <a:p>
            <a:pPr lvl="1"/>
            <a:r>
              <a:rPr lang="en-US" sz="2000" dirty="0"/>
              <a:t>We can use this to get information about restaurants, images, and more!</a:t>
            </a:r>
          </a:p>
          <a:p>
            <a:pPr lvl="1"/>
            <a:r>
              <a:rPr lang="en-US" sz="2000" dirty="0"/>
              <a:t>And it’s *free*!</a:t>
            </a:r>
          </a:p>
          <a:p>
            <a:endParaRPr lang="en-US" sz="2200" dirty="0"/>
          </a:p>
          <a:p>
            <a:r>
              <a:rPr lang="en-US" sz="2200" dirty="0"/>
              <a:t>We can learn more about this API here: https://www.yelp.com/fusion</a:t>
            </a:r>
          </a:p>
          <a:p>
            <a:endParaRPr lang="en-US" sz="2200" dirty="0"/>
          </a:p>
        </p:txBody>
      </p:sp>
    </p:spTree>
    <p:extLst>
      <p:ext uri="{BB962C8B-B14F-4D97-AF65-F5344CB8AC3E}">
        <p14:creationId xmlns:p14="http://schemas.microsoft.com/office/powerpoint/2010/main" val="2067693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986901" y="5442160"/>
            <a:ext cx="9852734" cy="773246"/>
          </a:xfrm>
        </p:spPr>
        <p:txBody>
          <a:bodyPr>
            <a:normAutofit fontScale="70000" lnSpcReduction="20000"/>
          </a:bodyPr>
          <a:lstStyle/>
          <a:p>
            <a:r>
              <a:rPr lang="en-US" sz="2200" dirty="0"/>
              <a:t>Here it is! And just as a bit of future proofing: all of this is made by Yelp! It could change at any time!</a:t>
            </a:r>
          </a:p>
          <a:p>
            <a:pPr lvl="1"/>
            <a:r>
              <a:rPr lang="en-US" sz="2000" dirty="0"/>
              <a:t>Don’t be afraid to Google “Yelp API” if they change name from Fusion and you get a 404 file not found error! </a:t>
            </a:r>
          </a:p>
          <a:p>
            <a:endParaRPr lang="en-US" sz="2200" dirty="0"/>
          </a:p>
        </p:txBody>
      </p:sp>
      <p:pic>
        <p:nvPicPr>
          <p:cNvPr id="5" name="Picture 4">
            <a:extLst>
              <a:ext uri="{FF2B5EF4-FFF2-40B4-BE49-F238E27FC236}">
                <a16:creationId xmlns:a16="http://schemas.microsoft.com/office/drawing/2014/main" id="{2612D363-3851-4FEC-B4E5-4B49586D574D}"/>
              </a:ext>
            </a:extLst>
          </p:cNvPr>
          <p:cNvPicPr>
            <a:picLocks noChangeAspect="1"/>
          </p:cNvPicPr>
          <p:nvPr/>
        </p:nvPicPr>
        <p:blipFill>
          <a:blip r:embed="rId3"/>
          <a:stretch>
            <a:fillRect/>
          </a:stretch>
        </p:blipFill>
        <p:spPr>
          <a:xfrm>
            <a:off x="1019452" y="30581"/>
            <a:ext cx="9935644" cy="5197478"/>
          </a:xfrm>
          <a:prstGeom prst="rect">
            <a:avLst/>
          </a:prstGeom>
        </p:spPr>
      </p:pic>
    </p:spTree>
    <p:extLst>
      <p:ext uri="{BB962C8B-B14F-4D97-AF65-F5344CB8AC3E}">
        <p14:creationId xmlns:p14="http://schemas.microsoft.com/office/powerpoint/2010/main" val="4120670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986901" y="5442160"/>
            <a:ext cx="9852734" cy="773246"/>
          </a:xfrm>
        </p:spPr>
        <p:txBody>
          <a:bodyPr>
            <a:normAutofit fontScale="70000" lnSpcReduction="20000"/>
          </a:bodyPr>
          <a:lstStyle/>
          <a:p>
            <a:r>
              <a:rPr lang="en-US" sz="2200" dirty="0"/>
              <a:t>Our goal here is to get ourselves access to the Yelp API. The first thing is to log in or sign up for a Yelp account.</a:t>
            </a:r>
          </a:p>
          <a:p>
            <a:pPr lvl="1"/>
            <a:r>
              <a:rPr lang="en-US" sz="1800" dirty="0"/>
              <a:t>I have one already, because I love giving things five star reviews. So I would click “Log In” and enter my credentials.</a:t>
            </a:r>
          </a:p>
          <a:p>
            <a:endParaRPr lang="en-US" sz="2200" dirty="0"/>
          </a:p>
        </p:txBody>
      </p:sp>
      <p:pic>
        <p:nvPicPr>
          <p:cNvPr id="5" name="Picture 4">
            <a:extLst>
              <a:ext uri="{FF2B5EF4-FFF2-40B4-BE49-F238E27FC236}">
                <a16:creationId xmlns:a16="http://schemas.microsoft.com/office/drawing/2014/main" id="{2612D363-3851-4FEC-B4E5-4B49586D574D}"/>
              </a:ext>
            </a:extLst>
          </p:cNvPr>
          <p:cNvPicPr>
            <a:picLocks noChangeAspect="1"/>
          </p:cNvPicPr>
          <p:nvPr/>
        </p:nvPicPr>
        <p:blipFill>
          <a:blip r:embed="rId3"/>
          <a:stretch>
            <a:fillRect/>
          </a:stretch>
        </p:blipFill>
        <p:spPr>
          <a:xfrm>
            <a:off x="1019452" y="30581"/>
            <a:ext cx="9935644" cy="519747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6F72EFE-923C-48B6-A6F5-F8A60EB76E4F}"/>
                  </a:ext>
                </a:extLst>
              </p14:cNvPr>
              <p14:cNvContentPartPr/>
              <p14:nvPr/>
            </p14:nvContentPartPr>
            <p14:xfrm>
              <a:off x="9202967" y="256240"/>
              <a:ext cx="1775880" cy="676800"/>
            </p14:xfrm>
          </p:contentPart>
        </mc:Choice>
        <mc:Fallback xmlns="">
          <p:pic>
            <p:nvPicPr>
              <p:cNvPr id="6" name="Ink 5">
                <a:extLst>
                  <a:ext uri="{FF2B5EF4-FFF2-40B4-BE49-F238E27FC236}">
                    <a16:creationId xmlns:a16="http://schemas.microsoft.com/office/drawing/2014/main" id="{46F72EFE-923C-48B6-A6F5-F8A60EB76E4F}"/>
                  </a:ext>
                </a:extLst>
              </p:cNvPr>
              <p:cNvPicPr/>
              <p:nvPr/>
            </p:nvPicPr>
            <p:blipFill>
              <a:blip r:embed="rId5"/>
              <a:stretch>
                <a:fillRect/>
              </a:stretch>
            </p:blipFill>
            <p:spPr>
              <a:xfrm>
                <a:off x="9193967" y="247240"/>
                <a:ext cx="1793520" cy="694440"/>
              </a:xfrm>
              <a:prstGeom prst="rect">
                <a:avLst/>
              </a:prstGeom>
            </p:spPr>
          </p:pic>
        </mc:Fallback>
      </mc:AlternateContent>
    </p:spTree>
    <p:extLst>
      <p:ext uri="{BB962C8B-B14F-4D97-AF65-F5344CB8AC3E}">
        <p14:creationId xmlns:p14="http://schemas.microsoft.com/office/powerpoint/2010/main" val="3821286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986901" y="3429000"/>
            <a:ext cx="9852734" cy="2786406"/>
          </a:xfrm>
        </p:spPr>
        <p:txBody>
          <a:bodyPr>
            <a:normAutofit/>
          </a:bodyPr>
          <a:lstStyle/>
          <a:p>
            <a:r>
              <a:rPr lang="en-US" sz="2200" dirty="0"/>
              <a:t>When you log in, it is going to redirect you back to the homepage, Yelp.com</a:t>
            </a:r>
          </a:p>
          <a:p>
            <a:r>
              <a:rPr lang="en-US" sz="2200" dirty="0"/>
              <a:t>But we want to use the API, which (at the time of this writing) is called Fusion!</a:t>
            </a:r>
          </a:p>
          <a:p>
            <a:r>
              <a:rPr lang="en-US" sz="2200" dirty="0"/>
              <a:t>So manually add /fusion to the end of that </a:t>
            </a:r>
            <a:r>
              <a:rPr lang="en-US" sz="2200" dirty="0" err="1"/>
              <a:t>url</a:t>
            </a:r>
            <a:endParaRPr lang="en-US" sz="1800" dirty="0"/>
          </a:p>
          <a:p>
            <a:endParaRPr lang="en-US" sz="2200" dirty="0"/>
          </a:p>
        </p:txBody>
      </p:sp>
      <p:pic>
        <p:nvPicPr>
          <p:cNvPr id="8" name="Picture 7">
            <a:extLst>
              <a:ext uri="{FF2B5EF4-FFF2-40B4-BE49-F238E27FC236}">
                <a16:creationId xmlns:a16="http://schemas.microsoft.com/office/drawing/2014/main" id="{1C1763D3-C003-463F-A8BC-FCC9CCE3909C}"/>
              </a:ext>
            </a:extLst>
          </p:cNvPr>
          <p:cNvPicPr>
            <a:picLocks noChangeAspect="1"/>
          </p:cNvPicPr>
          <p:nvPr/>
        </p:nvPicPr>
        <p:blipFill>
          <a:blip r:embed="rId3"/>
          <a:stretch>
            <a:fillRect/>
          </a:stretch>
        </p:blipFill>
        <p:spPr>
          <a:xfrm>
            <a:off x="0" y="224185"/>
            <a:ext cx="12192000" cy="1988551"/>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0CE1EF3-34B8-412D-87DB-66A664C54F4E}"/>
                  </a:ext>
                </a:extLst>
              </p14:cNvPr>
              <p14:cNvContentPartPr/>
              <p14:nvPr/>
            </p14:nvContentPartPr>
            <p14:xfrm>
              <a:off x="493848" y="-65736"/>
              <a:ext cx="2273040" cy="1008360"/>
            </p14:xfrm>
          </p:contentPart>
        </mc:Choice>
        <mc:Fallback xmlns="">
          <p:pic>
            <p:nvPicPr>
              <p:cNvPr id="4" name="Ink 3">
                <a:extLst>
                  <a:ext uri="{FF2B5EF4-FFF2-40B4-BE49-F238E27FC236}">
                    <a16:creationId xmlns:a16="http://schemas.microsoft.com/office/drawing/2014/main" id="{90CE1EF3-34B8-412D-87DB-66A664C54F4E}"/>
                  </a:ext>
                </a:extLst>
              </p:cNvPr>
              <p:cNvPicPr/>
              <p:nvPr/>
            </p:nvPicPr>
            <p:blipFill>
              <a:blip r:embed="rId5"/>
              <a:stretch>
                <a:fillRect/>
              </a:stretch>
            </p:blipFill>
            <p:spPr>
              <a:xfrm>
                <a:off x="484848" y="-74736"/>
                <a:ext cx="2290680" cy="1026000"/>
              </a:xfrm>
              <a:prstGeom prst="rect">
                <a:avLst/>
              </a:prstGeom>
            </p:spPr>
          </p:pic>
        </mc:Fallback>
      </mc:AlternateContent>
    </p:spTree>
    <p:extLst>
      <p:ext uri="{BB962C8B-B14F-4D97-AF65-F5344CB8AC3E}">
        <p14:creationId xmlns:p14="http://schemas.microsoft.com/office/powerpoint/2010/main" val="3396319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85061" y="4920448"/>
            <a:ext cx="9852734" cy="2786406"/>
          </a:xfrm>
        </p:spPr>
        <p:txBody>
          <a:bodyPr>
            <a:normAutofit/>
          </a:bodyPr>
          <a:lstStyle/>
          <a:p>
            <a:r>
              <a:rPr lang="en-US" sz="2200" dirty="0"/>
              <a:t>And now we’re back here, but logged in this time.</a:t>
            </a:r>
            <a:endParaRPr lang="en-US" sz="1800" dirty="0"/>
          </a:p>
          <a:p>
            <a:endParaRPr lang="en-US" sz="2200" dirty="0"/>
          </a:p>
        </p:txBody>
      </p:sp>
      <p:pic>
        <p:nvPicPr>
          <p:cNvPr id="10" name="Picture 9">
            <a:extLst>
              <a:ext uri="{FF2B5EF4-FFF2-40B4-BE49-F238E27FC236}">
                <a16:creationId xmlns:a16="http://schemas.microsoft.com/office/drawing/2014/main" id="{B56DF715-59C8-4FB4-BD3E-579ED4FB0861}"/>
              </a:ext>
            </a:extLst>
          </p:cNvPr>
          <p:cNvPicPr>
            <a:picLocks noChangeAspect="1"/>
          </p:cNvPicPr>
          <p:nvPr/>
        </p:nvPicPr>
        <p:blipFill>
          <a:blip r:embed="rId3"/>
          <a:stretch>
            <a:fillRect/>
          </a:stretch>
        </p:blipFill>
        <p:spPr>
          <a:xfrm>
            <a:off x="2308193" y="0"/>
            <a:ext cx="8065045" cy="4014875"/>
          </a:xfrm>
          <a:prstGeom prst="rect">
            <a:avLst/>
          </a:prstGeom>
        </p:spPr>
      </p:pic>
    </p:spTree>
    <p:extLst>
      <p:ext uri="{BB962C8B-B14F-4D97-AF65-F5344CB8AC3E}">
        <p14:creationId xmlns:p14="http://schemas.microsoft.com/office/powerpoint/2010/main" val="3334848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47205" y="4503198"/>
            <a:ext cx="9852734" cy="2786406"/>
          </a:xfrm>
        </p:spPr>
        <p:txBody>
          <a:bodyPr>
            <a:normAutofit/>
          </a:bodyPr>
          <a:lstStyle/>
          <a:p>
            <a:r>
              <a:rPr lang="en-US" sz="2200" dirty="0"/>
              <a:t>Again – these pictures may change if/when Yelp changes things. But for now, we want to find and click on that Get Started button.</a:t>
            </a:r>
          </a:p>
          <a:p>
            <a:r>
              <a:rPr lang="en-US" sz="2200" dirty="0"/>
              <a:t>That will open up the internal developers screen! A side of Yelp unseen by most users!</a:t>
            </a:r>
            <a:endParaRPr lang="en-US" sz="1800" dirty="0"/>
          </a:p>
          <a:p>
            <a:endParaRPr lang="en-US" sz="2200" dirty="0"/>
          </a:p>
        </p:txBody>
      </p:sp>
      <p:pic>
        <p:nvPicPr>
          <p:cNvPr id="5" name="Picture 4">
            <a:extLst>
              <a:ext uri="{FF2B5EF4-FFF2-40B4-BE49-F238E27FC236}">
                <a16:creationId xmlns:a16="http://schemas.microsoft.com/office/drawing/2014/main" id="{F591DE9C-6DC5-4EC4-BD76-8853D208DB0F}"/>
              </a:ext>
            </a:extLst>
          </p:cNvPr>
          <p:cNvPicPr>
            <a:picLocks noChangeAspect="1"/>
          </p:cNvPicPr>
          <p:nvPr/>
        </p:nvPicPr>
        <p:blipFill>
          <a:blip r:embed="rId3"/>
          <a:stretch>
            <a:fillRect/>
          </a:stretch>
        </p:blipFill>
        <p:spPr>
          <a:xfrm>
            <a:off x="4142892" y="230681"/>
            <a:ext cx="4438878" cy="4159464"/>
          </a:xfrm>
          <a:prstGeom prst="rect">
            <a:avLst/>
          </a:prstGeom>
        </p:spPr>
      </p:pic>
    </p:spTree>
    <p:extLst>
      <p:ext uri="{BB962C8B-B14F-4D97-AF65-F5344CB8AC3E}">
        <p14:creationId xmlns:p14="http://schemas.microsoft.com/office/powerpoint/2010/main" val="1895872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47205" y="4991470"/>
            <a:ext cx="9852734" cy="2786406"/>
          </a:xfrm>
        </p:spPr>
        <p:txBody>
          <a:bodyPr>
            <a:normAutofit/>
          </a:bodyPr>
          <a:lstStyle/>
          <a:p>
            <a:r>
              <a:rPr lang="en-US" sz="2200" dirty="0"/>
              <a:t>It will probably look something like this!</a:t>
            </a:r>
            <a:endParaRPr lang="en-US" sz="1800" dirty="0"/>
          </a:p>
          <a:p>
            <a:endParaRPr lang="en-US" sz="2200" dirty="0"/>
          </a:p>
        </p:txBody>
      </p:sp>
      <p:pic>
        <p:nvPicPr>
          <p:cNvPr id="6" name="Picture 5">
            <a:extLst>
              <a:ext uri="{FF2B5EF4-FFF2-40B4-BE49-F238E27FC236}">
                <a16:creationId xmlns:a16="http://schemas.microsoft.com/office/drawing/2014/main" id="{62325D95-4597-4CD6-A7F9-0A8A4EC18F2C}"/>
              </a:ext>
            </a:extLst>
          </p:cNvPr>
          <p:cNvPicPr>
            <a:picLocks noChangeAspect="1"/>
          </p:cNvPicPr>
          <p:nvPr/>
        </p:nvPicPr>
        <p:blipFill>
          <a:blip r:embed="rId3"/>
          <a:stretch>
            <a:fillRect/>
          </a:stretch>
        </p:blipFill>
        <p:spPr>
          <a:xfrm>
            <a:off x="2583417" y="-76926"/>
            <a:ext cx="8016522" cy="4863456"/>
          </a:xfrm>
          <a:prstGeom prst="rect">
            <a:avLst/>
          </a:prstGeom>
        </p:spPr>
      </p:pic>
    </p:spTree>
    <p:extLst>
      <p:ext uri="{BB962C8B-B14F-4D97-AF65-F5344CB8AC3E}">
        <p14:creationId xmlns:p14="http://schemas.microsoft.com/office/powerpoint/2010/main" val="1866463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Plan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200" dirty="0"/>
              <a:t>Today, we’re going to begin the process of making what probably feels closer to a “real” app!</a:t>
            </a:r>
          </a:p>
          <a:p>
            <a:endParaRPr lang="en-US" sz="2200" dirty="0"/>
          </a:p>
          <a:p>
            <a:r>
              <a:rPr lang="en-US" sz="2200" dirty="0"/>
              <a:t>Using all those same fundamentals that we’ve already been working with!</a:t>
            </a:r>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2859132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47205" y="4654118"/>
            <a:ext cx="11444795" cy="2786406"/>
          </a:xfrm>
        </p:spPr>
        <p:txBody>
          <a:bodyPr>
            <a:normAutofit/>
          </a:bodyPr>
          <a:lstStyle/>
          <a:p>
            <a:r>
              <a:rPr lang="en-US" sz="2200" dirty="0"/>
              <a:t>Our current goal right now is to get something called an API Key.</a:t>
            </a:r>
          </a:p>
          <a:p>
            <a:r>
              <a:rPr lang="en-US" sz="2200" dirty="0"/>
              <a:t>This will enable our phone app to chat with Yelp and access/use its data.</a:t>
            </a:r>
          </a:p>
          <a:p>
            <a:r>
              <a:rPr lang="en-US" sz="2200" dirty="0"/>
              <a:t>But before we can get our hands on that, we need to create an app from Yelp’s point of view.</a:t>
            </a:r>
            <a:endParaRPr lang="en-US" sz="1800" dirty="0"/>
          </a:p>
          <a:p>
            <a:endParaRPr lang="en-US" sz="2200" dirty="0"/>
          </a:p>
        </p:txBody>
      </p:sp>
      <p:pic>
        <p:nvPicPr>
          <p:cNvPr id="6" name="Picture 5">
            <a:extLst>
              <a:ext uri="{FF2B5EF4-FFF2-40B4-BE49-F238E27FC236}">
                <a16:creationId xmlns:a16="http://schemas.microsoft.com/office/drawing/2014/main" id="{62325D95-4597-4CD6-A7F9-0A8A4EC18F2C}"/>
              </a:ext>
            </a:extLst>
          </p:cNvPr>
          <p:cNvPicPr>
            <a:picLocks noChangeAspect="1"/>
          </p:cNvPicPr>
          <p:nvPr/>
        </p:nvPicPr>
        <p:blipFill>
          <a:blip r:embed="rId3"/>
          <a:stretch>
            <a:fillRect/>
          </a:stretch>
        </p:blipFill>
        <p:spPr>
          <a:xfrm>
            <a:off x="2583417" y="-76926"/>
            <a:ext cx="8016522" cy="4863456"/>
          </a:xfrm>
          <a:prstGeom prst="rect">
            <a:avLst/>
          </a:prstGeom>
        </p:spPr>
      </p:pic>
    </p:spTree>
    <p:extLst>
      <p:ext uri="{BB962C8B-B14F-4D97-AF65-F5344CB8AC3E}">
        <p14:creationId xmlns:p14="http://schemas.microsoft.com/office/powerpoint/2010/main" val="499682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960646" y="2146176"/>
            <a:ext cx="6088224" cy="3766351"/>
          </a:xfrm>
        </p:spPr>
        <p:txBody>
          <a:bodyPr>
            <a:normAutofit/>
          </a:bodyPr>
          <a:lstStyle/>
          <a:p>
            <a:r>
              <a:rPr lang="en-US" sz="2200" dirty="0"/>
              <a:t>You’ll need to fill out the form – don’t worry too much about what you type in here!</a:t>
            </a:r>
            <a:endParaRPr lang="en-US" sz="1800" dirty="0"/>
          </a:p>
          <a:p>
            <a:endParaRPr lang="en-US" sz="2200" dirty="0"/>
          </a:p>
        </p:txBody>
      </p:sp>
      <p:pic>
        <p:nvPicPr>
          <p:cNvPr id="5" name="Picture 4">
            <a:extLst>
              <a:ext uri="{FF2B5EF4-FFF2-40B4-BE49-F238E27FC236}">
                <a16:creationId xmlns:a16="http://schemas.microsoft.com/office/drawing/2014/main" id="{327EFFBA-B70B-4942-AE14-244EB7C6B028}"/>
              </a:ext>
            </a:extLst>
          </p:cNvPr>
          <p:cNvPicPr>
            <a:picLocks noChangeAspect="1"/>
          </p:cNvPicPr>
          <p:nvPr/>
        </p:nvPicPr>
        <p:blipFill>
          <a:blip r:embed="rId3"/>
          <a:stretch>
            <a:fillRect/>
          </a:stretch>
        </p:blipFill>
        <p:spPr>
          <a:xfrm>
            <a:off x="7644051" y="298800"/>
            <a:ext cx="3295819" cy="5550185"/>
          </a:xfrm>
          <a:prstGeom prst="rect">
            <a:avLst/>
          </a:prstGeom>
        </p:spPr>
      </p:pic>
    </p:spTree>
    <p:extLst>
      <p:ext uri="{BB962C8B-B14F-4D97-AF65-F5344CB8AC3E}">
        <p14:creationId xmlns:p14="http://schemas.microsoft.com/office/powerpoint/2010/main" val="2840592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960646" y="2146176"/>
            <a:ext cx="3851051" cy="3766351"/>
          </a:xfrm>
        </p:spPr>
        <p:txBody>
          <a:bodyPr>
            <a:normAutofit fontScale="77500" lnSpcReduction="20000"/>
          </a:bodyPr>
          <a:lstStyle/>
          <a:p>
            <a:r>
              <a:rPr lang="en-US" sz="2200" dirty="0"/>
              <a:t>Make sure you accept the API terms of use!</a:t>
            </a:r>
          </a:p>
          <a:p>
            <a:endParaRPr lang="en-US" sz="2200" dirty="0"/>
          </a:p>
          <a:p>
            <a:r>
              <a:rPr lang="en-US" sz="2200" dirty="0"/>
              <a:t>You probably want to uncheck the “receive emails from Yelp” box.</a:t>
            </a:r>
          </a:p>
          <a:p>
            <a:endParaRPr lang="en-US" sz="2200" dirty="0"/>
          </a:p>
          <a:p>
            <a:r>
              <a:rPr lang="en-US" sz="2200" dirty="0"/>
              <a:t>And, of course, prove you’re a human being.</a:t>
            </a:r>
          </a:p>
          <a:p>
            <a:endParaRPr lang="en-US" sz="2200" dirty="0"/>
          </a:p>
          <a:p>
            <a:r>
              <a:rPr lang="en-US" sz="2200" dirty="0"/>
              <a:t>Then push that “Create New App” button!</a:t>
            </a:r>
            <a:endParaRPr lang="en-US" sz="1800" dirty="0"/>
          </a:p>
          <a:p>
            <a:endParaRPr lang="en-US" sz="2200" dirty="0"/>
          </a:p>
        </p:txBody>
      </p:sp>
      <p:pic>
        <p:nvPicPr>
          <p:cNvPr id="6" name="Picture 5">
            <a:extLst>
              <a:ext uri="{FF2B5EF4-FFF2-40B4-BE49-F238E27FC236}">
                <a16:creationId xmlns:a16="http://schemas.microsoft.com/office/drawing/2014/main" id="{459FADD8-CBE1-45AE-8608-F14BB1D64C33}"/>
              </a:ext>
            </a:extLst>
          </p:cNvPr>
          <p:cNvPicPr>
            <a:picLocks noChangeAspect="1"/>
          </p:cNvPicPr>
          <p:nvPr/>
        </p:nvPicPr>
        <p:blipFill>
          <a:blip r:embed="rId3"/>
          <a:stretch>
            <a:fillRect/>
          </a:stretch>
        </p:blipFill>
        <p:spPr>
          <a:xfrm>
            <a:off x="5147188" y="1879320"/>
            <a:ext cx="6407479" cy="2495678"/>
          </a:xfrm>
          <a:prstGeom prst="rect">
            <a:avLst/>
          </a:prstGeom>
        </p:spPr>
      </p:pic>
    </p:spTree>
    <p:extLst>
      <p:ext uri="{BB962C8B-B14F-4D97-AF65-F5344CB8AC3E}">
        <p14:creationId xmlns:p14="http://schemas.microsoft.com/office/powerpoint/2010/main" val="740771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360142" y="2838634"/>
            <a:ext cx="9852355" cy="4494321"/>
          </a:xfrm>
        </p:spPr>
        <p:txBody>
          <a:bodyPr>
            <a:normAutofit/>
          </a:bodyPr>
          <a:lstStyle/>
          <a:p>
            <a:r>
              <a:rPr lang="en-US" sz="2200" dirty="0"/>
              <a:t>You’ll then see something that looks like this!</a:t>
            </a:r>
          </a:p>
          <a:p>
            <a:pPr lvl="1"/>
            <a:r>
              <a:rPr lang="en-US" sz="2000" dirty="0"/>
              <a:t>It’s your client ID, and your API key!</a:t>
            </a:r>
          </a:p>
          <a:p>
            <a:endParaRPr lang="en-US" sz="2200" dirty="0"/>
          </a:p>
          <a:p>
            <a:r>
              <a:rPr lang="en-US" sz="2200" dirty="0"/>
              <a:t>In “real life”, you might want to kind of keep things secret</a:t>
            </a:r>
          </a:p>
          <a:p>
            <a:pPr lvl="1"/>
            <a:r>
              <a:rPr lang="en-US" sz="1600" dirty="0"/>
              <a:t>Typically there are limits to how many API calls you are allowed to make. If others start using MY key, it could use up API calls from my users.</a:t>
            </a:r>
          </a:p>
          <a:p>
            <a:pPr lvl="1"/>
            <a:r>
              <a:rPr lang="en-US" sz="1600" dirty="0"/>
              <a:t>But given that we’re not making anything real here, there’s not too much threat of me showing this screen to you.</a:t>
            </a:r>
          </a:p>
          <a:p>
            <a:endParaRPr lang="en-US" sz="2200" dirty="0"/>
          </a:p>
        </p:txBody>
      </p:sp>
      <p:pic>
        <p:nvPicPr>
          <p:cNvPr id="5" name="Picture 4">
            <a:extLst>
              <a:ext uri="{FF2B5EF4-FFF2-40B4-BE49-F238E27FC236}">
                <a16:creationId xmlns:a16="http://schemas.microsoft.com/office/drawing/2014/main" id="{C054F59E-DA9A-4D30-B378-07DD0C92CAA6}"/>
              </a:ext>
            </a:extLst>
          </p:cNvPr>
          <p:cNvPicPr>
            <a:picLocks noChangeAspect="1"/>
          </p:cNvPicPr>
          <p:nvPr/>
        </p:nvPicPr>
        <p:blipFill>
          <a:blip r:embed="rId3"/>
          <a:stretch>
            <a:fillRect/>
          </a:stretch>
        </p:blipFill>
        <p:spPr>
          <a:xfrm>
            <a:off x="2806340" y="553068"/>
            <a:ext cx="6959958" cy="1873346"/>
          </a:xfrm>
          <a:prstGeom prst="rect">
            <a:avLst/>
          </a:prstGeom>
        </p:spPr>
      </p:pic>
    </p:spTree>
    <p:extLst>
      <p:ext uri="{BB962C8B-B14F-4D97-AF65-F5344CB8AC3E}">
        <p14:creationId xmlns:p14="http://schemas.microsoft.com/office/powerpoint/2010/main" val="435185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360142" y="2838634"/>
            <a:ext cx="9852355" cy="4494321"/>
          </a:xfrm>
        </p:spPr>
        <p:txBody>
          <a:bodyPr>
            <a:normAutofit/>
          </a:bodyPr>
          <a:lstStyle/>
          <a:p>
            <a:r>
              <a:rPr lang="en-US" sz="2200" dirty="0"/>
              <a:t>Now, we worked hard to get this stuff, but we aren’t ready to use it just yet!</a:t>
            </a:r>
          </a:p>
          <a:p>
            <a:endParaRPr lang="en-US" sz="2200" dirty="0"/>
          </a:p>
          <a:p>
            <a:r>
              <a:rPr lang="en-US" sz="2200" dirty="0"/>
              <a:t>Eventually, we’ll be typing both of these things into our app itself. </a:t>
            </a:r>
          </a:p>
          <a:p>
            <a:endParaRPr lang="en-US" sz="2200" dirty="0"/>
          </a:p>
          <a:p>
            <a:r>
              <a:rPr lang="en-US" sz="2200" dirty="0"/>
              <a:t>So having them on hand (maybe copy and pasting them and adding them as a comment in a file in your new app for now) is recommended!</a:t>
            </a:r>
            <a:endParaRPr lang="en-US" sz="1600" dirty="0"/>
          </a:p>
        </p:txBody>
      </p:sp>
      <p:pic>
        <p:nvPicPr>
          <p:cNvPr id="5" name="Picture 4">
            <a:extLst>
              <a:ext uri="{FF2B5EF4-FFF2-40B4-BE49-F238E27FC236}">
                <a16:creationId xmlns:a16="http://schemas.microsoft.com/office/drawing/2014/main" id="{C054F59E-DA9A-4D30-B378-07DD0C92CAA6}"/>
              </a:ext>
            </a:extLst>
          </p:cNvPr>
          <p:cNvPicPr>
            <a:picLocks noChangeAspect="1"/>
          </p:cNvPicPr>
          <p:nvPr/>
        </p:nvPicPr>
        <p:blipFill>
          <a:blip r:embed="rId3"/>
          <a:stretch>
            <a:fillRect/>
          </a:stretch>
        </p:blipFill>
        <p:spPr>
          <a:xfrm>
            <a:off x="2806340" y="553068"/>
            <a:ext cx="6959958" cy="1873346"/>
          </a:xfrm>
          <a:prstGeom prst="rect">
            <a:avLst/>
          </a:prstGeom>
        </p:spPr>
      </p:pic>
    </p:spTree>
    <p:extLst>
      <p:ext uri="{BB962C8B-B14F-4D97-AF65-F5344CB8AC3E}">
        <p14:creationId xmlns:p14="http://schemas.microsoft.com/office/powerpoint/2010/main" val="3885436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360142" y="2014194"/>
            <a:ext cx="9852355" cy="4494321"/>
          </a:xfrm>
        </p:spPr>
        <p:txBody>
          <a:bodyPr>
            <a:normAutofit/>
          </a:bodyPr>
          <a:lstStyle/>
          <a:p>
            <a:r>
              <a:rPr lang="en-US" sz="2200" dirty="0"/>
              <a:t>Now the question remains…</a:t>
            </a:r>
          </a:p>
          <a:p>
            <a:endParaRPr lang="en-US" sz="2200" dirty="0"/>
          </a:p>
          <a:p>
            <a:r>
              <a:rPr lang="en-US" sz="2200" dirty="0"/>
              <a:t>OK – we got these things…?</a:t>
            </a:r>
          </a:p>
          <a:p>
            <a:endParaRPr lang="en-US" sz="2200" dirty="0"/>
          </a:p>
          <a:p>
            <a:r>
              <a:rPr lang="en-US" sz="2200" dirty="0"/>
              <a:t>But how do we actually use them to allow us to make search’s through the Yelp API?</a:t>
            </a:r>
            <a:endParaRPr lang="en-US" sz="1600" dirty="0"/>
          </a:p>
        </p:txBody>
      </p:sp>
    </p:spTree>
    <p:extLst>
      <p:ext uri="{BB962C8B-B14F-4D97-AF65-F5344CB8AC3E}">
        <p14:creationId xmlns:p14="http://schemas.microsoft.com/office/powerpoint/2010/main" val="823771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360143" y="2014194"/>
            <a:ext cx="5156068" cy="4494321"/>
          </a:xfrm>
        </p:spPr>
        <p:txBody>
          <a:bodyPr>
            <a:normAutofit/>
          </a:bodyPr>
          <a:lstStyle/>
          <a:p>
            <a:r>
              <a:rPr lang="en-US" sz="2200" dirty="0"/>
              <a:t>Let’s chat about that right now!</a:t>
            </a:r>
          </a:p>
          <a:p>
            <a:endParaRPr lang="en-US" sz="2200" dirty="0"/>
          </a:p>
          <a:p>
            <a:r>
              <a:rPr lang="en-US" sz="2200" dirty="0"/>
              <a:t>First, let’s navigate to this part on the left hand side of the screen that says “Business Endpoints”</a:t>
            </a:r>
            <a:endParaRPr lang="en-US" sz="1600" dirty="0"/>
          </a:p>
        </p:txBody>
      </p:sp>
      <p:pic>
        <p:nvPicPr>
          <p:cNvPr id="5" name="Picture 4">
            <a:extLst>
              <a:ext uri="{FF2B5EF4-FFF2-40B4-BE49-F238E27FC236}">
                <a16:creationId xmlns:a16="http://schemas.microsoft.com/office/drawing/2014/main" id="{688F07D4-C3A7-4F81-B5F9-35ECF2D7A246}"/>
              </a:ext>
            </a:extLst>
          </p:cNvPr>
          <p:cNvPicPr>
            <a:picLocks noChangeAspect="1"/>
          </p:cNvPicPr>
          <p:nvPr/>
        </p:nvPicPr>
        <p:blipFill>
          <a:blip r:embed="rId3"/>
          <a:stretch>
            <a:fillRect/>
          </a:stretch>
        </p:blipFill>
        <p:spPr>
          <a:xfrm>
            <a:off x="8168075" y="0"/>
            <a:ext cx="2141240"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54B95E6-2854-47BC-A172-DC7A6448A5AA}"/>
                  </a:ext>
                </a:extLst>
              </p14:cNvPr>
              <p14:cNvContentPartPr/>
              <p14:nvPr/>
            </p14:nvContentPartPr>
            <p14:xfrm>
              <a:off x="8246087" y="3257920"/>
              <a:ext cx="1941480" cy="356040"/>
            </p14:xfrm>
          </p:contentPart>
        </mc:Choice>
        <mc:Fallback xmlns="">
          <p:pic>
            <p:nvPicPr>
              <p:cNvPr id="6" name="Ink 5">
                <a:extLst>
                  <a:ext uri="{FF2B5EF4-FFF2-40B4-BE49-F238E27FC236}">
                    <a16:creationId xmlns:a16="http://schemas.microsoft.com/office/drawing/2014/main" id="{A54B95E6-2854-47BC-A172-DC7A6448A5AA}"/>
                  </a:ext>
                </a:extLst>
              </p:cNvPr>
              <p:cNvPicPr/>
              <p:nvPr/>
            </p:nvPicPr>
            <p:blipFill>
              <a:blip r:embed="rId5"/>
              <a:stretch>
                <a:fillRect/>
              </a:stretch>
            </p:blipFill>
            <p:spPr>
              <a:xfrm>
                <a:off x="8237087" y="3248920"/>
                <a:ext cx="1959120" cy="373680"/>
              </a:xfrm>
              <a:prstGeom prst="rect">
                <a:avLst/>
              </a:prstGeom>
            </p:spPr>
          </p:pic>
        </mc:Fallback>
      </mc:AlternateContent>
    </p:spTree>
    <p:extLst>
      <p:ext uri="{BB962C8B-B14F-4D97-AF65-F5344CB8AC3E}">
        <p14:creationId xmlns:p14="http://schemas.microsoft.com/office/powerpoint/2010/main" val="1807231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360143" y="2014194"/>
            <a:ext cx="5156068" cy="4494321"/>
          </a:xfrm>
        </p:spPr>
        <p:txBody>
          <a:bodyPr>
            <a:normAutofit/>
          </a:bodyPr>
          <a:lstStyle/>
          <a:p>
            <a:r>
              <a:rPr lang="en-US" sz="2200" dirty="0"/>
              <a:t>When you do that, the section expands. You should see something called “Business Search.”</a:t>
            </a:r>
          </a:p>
          <a:p>
            <a:endParaRPr lang="en-US" sz="2200" dirty="0"/>
          </a:p>
          <a:p>
            <a:r>
              <a:rPr lang="en-US" sz="2200" dirty="0"/>
              <a:t>Let’s click on that!</a:t>
            </a:r>
            <a:endParaRPr lang="en-US" sz="1600" dirty="0"/>
          </a:p>
        </p:txBody>
      </p:sp>
      <p:pic>
        <p:nvPicPr>
          <p:cNvPr id="7" name="Picture 6">
            <a:extLst>
              <a:ext uri="{FF2B5EF4-FFF2-40B4-BE49-F238E27FC236}">
                <a16:creationId xmlns:a16="http://schemas.microsoft.com/office/drawing/2014/main" id="{68626CBC-66D0-4A54-9815-5846CE0F8593}"/>
              </a:ext>
            </a:extLst>
          </p:cNvPr>
          <p:cNvPicPr>
            <a:picLocks noChangeAspect="1"/>
          </p:cNvPicPr>
          <p:nvPr/>
        </p:nvPicPr>
        <p:blipFill>
          <a:blip r:embed="rId3"/>
          <a:stretch>
            <a:fillRect/>
          </a:stretch>
        </p:blipFill>
        <p:spPr>
          <a:xfrm>
            <a:off x="8063821" y="912883"/>
            <a:ext cx="2438525" cy="5302523"/>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24C84125-BCEF-4FBD-A650-2A59E5DC044B}"/>
                  </a:ext>
                </a:extLst>
              </p14:cNvPr>
              <p14:cNvContentPartPr/>
              <p14:nvPr/>
            </p14:nvContentPartPr>
            <p14:xfrm>
              <a:off x="8404847" y="2103400"/>
              <a:ext cx="2154960" cy="491400"/>
            </p14:xfrm>
          </p:contentPart>
        </mc:Choice>
        <mc:Fallback xmlns="">
          <p:pic>
            <p:nvPicPr>
              <p:cNvPr id="8" name="Ink 7">
                <a:extLst>
                  <a:ext uri="{FF2B5EF4-FFF2-40B4-BE49-F238E27FC236}">
                    <a16:creationId xmlns:a16="http://schemas.microsoft.com/office/drawing/2014/main" id="{24C84125-BCEF-4FBD-A650-2A59E5DC044B}"/>
                  </a:ext>
                </a:extLst>
              </p:cNvPr>
              <p:cNvPicPr/>
              <p:nvPr/>
            </p:nvPicPr>
            <p:blipFill>
              <a:blip r:embed="rId5"/>
              <a:stretch>
                <a:fillRect/>
              </a:stretch>
            </p:blipFill>
            <p:spPr>
              <a:xfrm>
                <a:off x="8395847" y="2094400"/>
                <a:ext cx="2172600" cy="509040"/>
              </a:xfrm>
              <a:prstGeom prst="rect">
                <a:avLst/>
              </a:prstGeom>
            </p:spPr>
          </p:pic>
        </mc:Fallback>
      </mc:AlternateContent>
    </p:spTree>
    <p:extLst>
      <p:ext uri="{BB962C8B-B14F-4D97-AF65-F5344CB8AC3E}">
        <p14:creationId xmlns:p14="http://schemas.microsoft.com/office/powerpoint/2010/main" val="2968082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17251" y="1818886"/>
            <a:ext cx="4696287" cy="4494321"/>
          </a:xfrm>
        </p:spPr>
        <p:txBody>
          <a:bodyPr>
            <a:normAutofit fontScale="92500"/>
          </a:bodyPr>
          <a:lstStyle/>
          <a:p>
            <a:r>
              <a:rPr lang="en-US" sz="2200" dirty="0"/>
              <a:t>This page teaches us how to initiate a search using the Yelp API.</a:t>
            </a:r>
          </a:p>
          <a:p>
            <a:endParaRPr lang="en-US" sz="2200" dirty="0"/>
          </a:p>
          <a:p>
            <a:r>
              <a:rPr lang="en-US" sz="2200" dirty="0"/>
              <a:t>To initiate a search, we need to initiate a GET request to the URL specified on this page.</a:t>
            </a:r>
          </a:p>
          <a:p>
            <a:endParaRPr lang="en-US" sz="2200" dirty="0"/>
          </a:p>
          <a:p>
            <a:r>
              <a:rPr lang="en-US" sz="2200" dirty="0"/>
              <a:t>That is:</a:t>
            </a:r>
          </a:p>
          <a:p>
            <a:pPr marL="0" indent="0">
              <a:buNone/>
            </a:pPr>
            <a:r>
              <a:rPr lang="en-US" sz="1600" dirty="0"/>
              <a:t>GET https://api.yelp.com/v3/businesses/search</a:t>
            </a:r>
          </a:p>
          <a:p>
            <a:pPr marL="0" indent="0">
              <a:buNone/>
            </a:pPr>
            <a:endParaRPr lang="en-US" sz="1600" dirty="0"/>
          </a:p>
        </p:txBody>
      </p:sp>
      <p:pic>
        <p:nvPicPr>
          <p:cNvPr id="5" name="Picture 4">
            <a:extLst>
              <a:ext uri="{FF2B5EF4-FFF2-40B4-BE49-F238E27FC236}">
                <a16:creationId xmlns:a16="http://schemas.microsoft.com/office/drawing/2014/main" id="{A39E1DEF-76DE-44CF-830E-D16AD2E3B037}"/>
              </a:ext>
            </a:extLst>
          </p:cNvPr>
          <p:cNvPicPr>
            <a:picLocks noChangeAspect="1"/>
          </p:cNvPicPr>
          <p:nvPr/>
        </p:nvPicPr>
        <p:blipFill>
          <a:blip r:embed="rId3"/>
          <a:stretch>
            <a:fillRect/>
          </a:stretch>
        </p:blipFill>
        <p:spPr>
          <a:xfrm>
            <a:off x="5350070" y="1101236"/>
            <a:ext cx="6841930" cy="4494322"/>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8E07148B-A017-4A2E-B042-995CD5558CB2}"/>
                  </a:ext>
                </a:extLst>
              </p14:cNvPr>
              <p14:cNvContentPartPr/>
              <p14:nvPr/>
            </p14:nvContentPartPr>
            <p14:xfrm>
              <a:off x="5286527" y="2636200"/>
              <a:ext cx="3769920" cy="498960"/>
            </p14:xfrm>
          </p:contentPart>
        </mc:Choice>
        <mc:Fallback xmlns="">
          <p:pic>
            <p:nvPicPr>
              <p:cNvPr id="9" name="Ink 8">
                <a:extLst>
                  <a:ext uri="{FF2B5EF4-FFF2-40B4-BE49-F238E27FC236}">
                    <a16:creationId xmlns:a16="http://schemas.microsoft.com/office/drawing/2014/main" id="{8E07148B-A017-4A2E-B042-995CD5558CB2}"/>
                  </a:ext>
                </a:extLst>
              </p:cNvPr>
              <p:cNvPicPr/>
              <p:nvPr/>
            </p:nvPicPr>
            <p:blipFill>
              <a:blip r:embed="rId5"/>
              <a:stretch>
                <a:fillRect/>
              </a:stretch>
            </p:blipFill>
            <p:spPr>
              <a:xfrm>
                <a:off x="5277527" y="2627200"/>
                <a:ext cx="3787560" cy="516600"/>
              </a:xfrm>
              <a:prstGeom prst="rect">
                <a:avLst/>
              </a:prstGeom>
            </p:spPr>
          </p:pic>
        </mc:Fallback>
      </mc:AlternateContent>
    </p:spTree>
    <p:extLst>
      <p:ext uri="{BB962C8B-B14F-4D97-AF65-F5344CB8AC3E}">
        <p14:creationId xmlns:p14="http://schemas.microsoft.com/office/powerpoint/2010/main" val="2221586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17251" y="1818886"/>
            <a:ext cx="4696287" cy="4494321"/>
          </a:xfrm>
        </p:spPr>
        <p:txBody>
          <a:bodyPr>
            <a:normAutofit lnSpcReduction="10000"/>
          </a:bodyPr>
          <a:lstStyle/>
          <a:p>
            <a:r>
              <a:rPr lang="en-US" sz="2200" dirty="0"/>
              <a:t>We can use this to get data for up to 1,000 businesses that have info on Yelp!</a:t>
            </a:r>
          </a:p>
          <a:p>
            <a:endParaRPr lang="en-US" sz="2200" dirty="0"/>
          </a:p>
          <a:p>
            <a:r>
              <a:rPr lang="en-US" sz="2200" dirty="0"/>
              <a:t>But just getting info on random businesses isn’t super helpful.</a:t>
            </a:r>
          </a:p>
          <a:p>
            <a:endParaRPr lang="en-US" sz="2200" dirty="0"/>
          </a:p>
          <a:p>
            <a:r>
              <a:rPr lang="en-US" sz="2200" dirty="0"/>
              <a:t>We want to be able to search for specific things!</a:t>
            </a:r>
          </a:p>
          <a:p>
            <a:pPr lvl="1"/>
            <a:r>
              <a:rPr lang="en-US" sz="1400" dirty="0"/>
              <a:t>That’s where the search parameters come into play.</a:t>
            </a:r>
          </a:p>
          <a:p>
            <a:pPr marL="0" indent="0">
              <a:buNone/>
            </a:pPr>
            <a:endParaRPr lang="en-US" sz="1600" dirty="0"/>
          </a:p>
        </p:txBody>
      </p:sp>
      <p:pic>
        <p:nvPicPr>
          <p:cNvPr id="5" name="Picture 4">
            <a:extLst>
              <a:ext uri="{FF2B5EF4-FFF2-40B4-BE49-F238E27FC236}">
                <a16:creationId xmlns:a16="http://schemas.microsoft.com/office/drawing/2014/main" id="{A39E1DEF-76DE-44CF-830E-D16AD2E3B037}"/>
              </a:ext>
            </a:extLst>
          </p:cNvPr>
          <p:cNvPicPr>
            <a:picLocks noChangeAspect="1"/>
          </p:cNvPicPr>
          <p:nvPr/>
        </p:nvPicPr>
        <p:blipFill>
          <a:blip r:embed="rId3"/>
          <a:stretch>
            <a:fillRect/>
          </a:stretch>
        </p:blipFill>
        <p:spPr>
          <a:xfrm>
            <a:off x="5350070" y="1101236"/>
            <a:ext cx="6841930" cy="449432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3BD49B5-6A8C-4C47-89AD-E5F6EF9DFAF9}"/>
                  </a:ext>
                </a:extLst>
              </p14:cNvPr>
              <p14:cNvContentPartPr/>
              <p14:nvPr/>
            </p14:nvContentPartPr>
            <p14:xfrm>
              <a:off x="5672807" y="1462600"/>
              <a:ext cx="2336040" cy="340200"/>
            </p14:xfrm>
          </p:contentPart>
        </mc:Choice>
        <mc:Fallback xmlns="">
          <p:pic>
            <p:nvPicPr>
              <p:cNvPr id="6" name="Ink 5">
                <a:extLst>
                  <a:ext uri="{FF2B5EF4-FFF2-40B4-BE49-F238E27FC236}">
                    <a16:creationId xmlns:a16="http://schemas.microsoft.com/office/drawing/2014/main" id="{83BD49B5-6A8C-4C47-89AD-E5F6EF9DFAF9}"/>
                  </a:ext>
                </a:extLst>
              </p:cNvPr>
              <p:cNvPicPr/>
              <p:nvPr/>
            </p:nvPicPr>
            <p:blipFill>
              <a:blip r:embed="rId5"/>
              <a:stretch>
                <a:fillRect/>
              </a:stretch>
            </p:blipFill>
            <p:spPr>
              <a:xfrm>
                <a:off x="5664167" y="1453600"/>
                <a:ext cx="2353680" cy="357840"/>
              </a:xfrm>
              <a:prstGeom prst="rect">
                <a:avLst/>
              </a:prstGeom>
            </p:spPr>
          </p:pic>
        </mc:Fallback>
      </mc:AlternateContent>
      <p:grpSp>
        <p:nvGrpSpPr>
          <p:cNvPr id="11" name="Group 10">
            <a:extLst>
              <a:ext uri="{FF2B5EF4-FFF2-40B4-BE49-F238E27FC236}">
                <a16:creationId xmlns:a16="http://schemas.microsoft.com/office/drawing/2014/main" id="{F812A704-5D77-49D1-9511-3C5C47E4F01B}"/>
              </a:ext>
            </a:extLst>
          </p:cNvPr>
          <p:cNvGrpSpPr/>
          <p:nvPr/>
        </p:nvGrpSpPr>
        <p:grpSpPr>
          <a:xfrm>
            <a:off x="940607" y="5991760"/>
            <a:ext cx="3771720" cy="232200"/>
            <a:chOff x="940607" y="5991760"/>
            <a:chExt cx="3771720" cy="23220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93688E-8CF1-4E39-AD72-82DFE8818A8A}"/>
                    </a:ext>
                  </a:extLst>
                </p14:cNvPr>
                <p14:cNvContentPartPr/>
                <p14:nvPr/>
              </p14:nvContentPartPr>
              <p14:xfrm>
                <a:off x="940607" y="6183640"/>
                <a:ext cx="520920" cy="40320"/>
              </p14:xfrm>
            </p:contentPart>
          </mc:Choice>
          <mc:Fallback xmlns="">
            <p:pic>
              <p:nvPicPr>
                <p:cNvPr id="7" name="Ink 6">
                  <a:extLst>
                    <a:ext uri="{FF2B5EF4-FFF2-40B4-BE49-F238E27FC236}">
                      <a16:creationId xmlns:a16="http://schemas.microsoft.com/office/drawing/2014/main" id="{C293688E-8CF1-4E39-AD72-82DFE8818A8A}"/>
                    </a:ext>
                  </a:extLst>
                </p:cNvPr>
                <p:cNvPicPr/>
                <p:nvPr/>
              </p:nvPicPr>
              <p:blipFill>
                <a:blip r:embed="rId7"/>
                <a:stretch>
                  <a:fillRect/>
                </a:stretch>
              </p:blipFill>
              <p:spPr>
                <a:xfrm>
                  <a:off x="931967" y="6174640"/>
                  <a:ext cx="5385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3441A133-29D7-41B6-9553-F4ACB3A8B5AE}"/>
                    </a:ext>
                  </a:extLst>
                </p14:cNvPr>
                <p14:cNvContentPartPr/>
                <p14:nvPr/>
              </p14:nvContentPartPr>
              <p14:xfrm>
                <a:off x="1455767" y="5991760"/>
                <a:ext cx="3256560" cy="107640"/>
              </p14:xfrm>
            </p:contentPart>
          </mc:Choice>
          <mc:Fallback xmlns="">
            <p:pic>
              <p:nvPicPr>
                <p:cNvPr id="8" name="Ink 7">
                  <a:extLst>
                    <a:ext uri="{FF2B5EF4-FFF2-40B4-BE49-F238E27FC236}">
                      <a16:creationId xmlns:a16="http://schemas.microsoft.com/office/drawing/2014/main" id="{3441A133-29D7-41B6-9553-F4ACB3A8B5AE}"/>
                    </a:ext>
                  </a:extLst>
                </p:cNvPr>
                <p:cNvPicPr/>
                <p:nvPr/>
              </p:nvPicPr>
              <p:blipFill>
                <a:blip r:embed="rId9"/>
                <a:stretch>
                  <a:fillRect/>
                </a:stretch>
              </p:blipFill>
              <p:spPr>
                <a:xfrm>
                  <a:off x="1446767" y="5983120"/>
                  <a:ext cx="327420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B7985412-0EAD-45D9-8197-F0AFFDEECB29}"/>
                  </a:ext>
                </a:extLst>
              </p14:cNvPr>
              <p14:cNvContentPartPr/>
              <p14:nvPr/>
            </p14:nvContentPartPr>
            <p14:xfrm>
              <a:off x="5316407" y="3106360"/>
              <a:ext cx="1469520" cy="384120"/>
            </p14:xfrm>
          </p:contentPart>
        </mc:Choice>
        <mc:Fallback xmlns="">
          <p:pic>
            <p:nvPicPr>
              <p:cNvPr id="10" name="Ink 9">
                <a:extLst>
                  <a:ext uri="{FF2B5EF4-FFF2-40B4-BE49-F238E27FC236}">
                    <a16:creationId xmlns:a16="http://schemas.microsoft.com/office/drawing/2014/main" id="{B7985412-0EAD-45D9-8197-F0AFFDEECB29}"/>
                  </a:ext>
                </a:extLst>
              </p:cNvPr>
              <p:cNvPicPr/>
              <p:nvPr/>
            </p:nvPicPr>
            <p:blipFill>
              <a:blip r:embed="rId11"/>
              <a:stretch>
                <a:fillRect/>
              </a:stretch>
            </p:blipFill>
            <p:spPr>
              <a:xfrm>
                <a:off x="5307407" y="3097720"/>
                <a:ext cx="1487160" cy="401760"/>
              </a:xfrm>
              <a:prstGeom prst="rect">
                <a:avLst/>
              </a:prstGeom>
            </p:spPr>
          </p:pic>
        </mc:Fallback>
      </mc:AlternateContent>
      <p:grpSp>
        <p:nvGrpSpPr>
          <p:cNvPr id="14" name="Group 13">
            <a:extLst>
              <a:ext uri="{FF2B5EF4-FFF2-40B4-BE49-F238E27FC236}">
                <a16:creationId xmlns:a16="http://schemas.microsoft.com/office/drawing/2014/main" id="{7E767219-3F2B-44DF-86F0-130A168032BF}"/>
              </a:ext>
            </a:extLst>
          </p:cNvPr>
          <p:cNvGrpSpPr/>
          <p:nvPr/>
        </p:nvGrpSpPr>
        <p:grpSpPr>
          <a:xfrm>
            <a:off x="1136087" y="1551520"/>
            <a:ext cx="4572000" cy="1353240"/>
            <a:chOff x="1136087" y="1551520"/>
            <a:chExt cx="4572000" cy="1353240"/>
          </a:xfrm>
        </p:grpSpPr>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8F4002CB-8E65-4FE3-8132-0CF2931FB1A6}"/>
                    </a:ext>
                  </a:extLst>
                </p14:cNvPr>
                <p14:cNvContentPartPr/>
                <p14:nvPr/>
              </p14:nvContentPartPr>
              <p14:xfrm>
                <a:off x="1136087" y="2556280"/>
                <a:ext cx="2007360" cy="48240"/>
              </p14:xfrm>
            </p:contentPart>
          </mc:Choice>
          <mc:Fallback xmlns="">
            <p:pic>
              <p:nvPicPr>
                <p:cNvPr id="12" name="Ink 11">
                  <a:extLst>
                    <a:ext uri="{FF2B5EF4-FFF2-40B4-BE49-F238E27FC236}">
                      <a16:creationId xmlns:a16="http://schemas.microsoft.com/office/drawing/2014/main" id="{8F4002CB-8E65-4FE3-8132-0CF2931FB1A6}"/>
                    </a:ext>
                  </a:extLst>
                </p:cNvPr>
                <p:cNvPicPr/>
                <p:nvPr/>
              </p:nvPicPr>
              <p:blipFill>
                <a:blip r:embed="rId13"/>
                <a:stretch>
                  <a:fillRect/>
                </a:stretch>
              </p:blipFill>
              <p:spPr>
                <a:xfrm>
                  <a:off x="1127087" y="2547640"/>
                  <a:ext cx="20250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88EE82E0-85A2-4037-9CD8-FA092662574B}"/>
                    </a:ext>
                  </a:extLst>
                </p14:cNvPr>
                <p14:cNvContentPartPr/>
                <p14:nvPr/>
              </p14:nvContentPartPr>
              <p14:xfrm>
                <a:off x="2911607" y="1551520"/>
                <a:ext cx="2796480" cy="1353240"/>
              </p14:xfrm>
            </p:contentPart>
          </mc:Choice>
          <mc:Fallback xmlns="">
            <p:pic>
              <p:nvPicPr>
                <p:cNvPr id="13" name="Ink 12">
                  <a:extLst>
                    <a:ext uri="{FF2B5EF4-FFF2-40B4-BE49-F238E27FC236}">
                      <a16:creationId xmlns:a16="http://schemas.microsoft.com/office/drawing/2014/main" id="{88EE82E0-85A2-4037-9CD8-FA092662574B}"/>
                    </a:ext>
                  </a:extLst>
                </p:cNvPr>
                <p:cNvPicPr/>
                <p:nvPr/>
              </p:nvPicPr>
              <p:blipFill>
                <a:blip r:embed="rId15"/>
                <a:stretch>
                  <a:fillRect/>
                </a:stretch>
              </p:blipFill>
              <p:spPr>
                <a:xfrm>
                  <a:off x="2902967" y="1542880"/>
                  <a:ext cx="2814120" cy="1370880"/>
                </a:xfrm>
                <a:prstGeom prst="rect">
                  <a:avLst/>
                </a:prstGeom>
              </p:spPr>
            </p:pic>
          </mc:Fallback>
        </mc:AlternateContent>
      </p:grpSp>
    </p:spTree>
    <p:extLst>
      <p:ext uri="{BB962C8B-B14F-4D97-AF65-F5344CB8AC3E}">
        <p14:creationId xmlns:p14="http://schemas.microsoft.com/office/powerpoint/2010/main" val="3279521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Plan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2903316" cy="3849624"/>
          </a:xfrm>
        </p:spPr>
        <p:txBody>
          <a:bodyPr>
            <a:normAutofit fontScale="92500" lnSpcReduction="10000"/>
          </a:bodyPr>
          <a:lstStyle/>
          <a:p>
            <a:r>
              <a:rPr lang="en-US" sz="2200" dirty="0"/>
              <a:t>We’re going to make a “restaurant search app”</a:t>
            </a:r>
          </a:p>
          <a:p>
            <a:r>
              <a:rPr lang="en-US" sz="2200" dirty="0"/>
              <a:t>Using real life data from Yelp!</a:t>
            </a:r>
          </a:p>
          <a:p>
            <a:r>
              <a:rPr lang="en-US" sz="2200" dirty="0"/>
              <a:t>It will display data from different restaurants!</a:t>
            </a:r>
          </a:p>
          <a:p>
            <a:pPr lvl="1"/>
            <a:r>
              <a:rPr lang="en-US" sz="2000" dirty="0"/>
              <a:t>Categorizing “like” restaurants together.</a:t>
            </a:r>
          </a:p>
          <a:p>
            <a:endParaRPr lang="en-US" sz="2000" dirty="0"/>
          </a:p>
          <a:p>
            <a:pPr marL="457200" indent="-457200">
              <a:buFont typeface="+mj-lt"/>
              <a:buAutoNum type="arabicPeriod"/>
            </a:pPr>
            <a:endParaRPr lang="en-US" sz="2000" dirty="0"/>
          </a:p>
          <a:p>
            <a:endParaRPr lang="en-US" sz="2000" dirty="0"/>
          </a:p>
        </p:txBody>
      </p:sp>
      <p:grpSp>
        <p:nvGrpSpPr>
          <p:cNvPr id="17" name="Group 16">
            <a:extLst>
              <a:ext uri="{FF2B5EF4-FFF2-40B4-BE49-F238E27FC236}">
                <a16:creationId xmlns:a16="http://schemas.microsoft.com/office/drawing/2014/main" id="{265B380D-86EF-40E0-A576-75A0E9D5A068}"/>
              </a:ext>
            </a:extLst>
          </p:cNvPr>
          <p:cNvGrpSpPr/>
          <p:nvPr/>
        </p:nvGrpSpPr>
        <p:grpSpPr>
          <a:xfrm>
            <a:off x="4724204" y="550023"/>
            <a:ext cx="3783588" cy="6210147"/>
            <a:chOff x="4724204" y="550023"/>
            <a:chExt cx="3783588" cy="6210147"/>
          </a:xfrm>
        </p:grpSpPr>
        <p:pic>
          <p:nvPicPr>
            <p:cNvPr id="5" name="Picture 4" descr="The Click To Message Feature Can Also Be Implemented - Empty Phone Frame  PNG Image | Transparent PNG Free Download on SeekPNG">
              <a:extLst>
                <a:ext uri="{FF2B5EF4-FFF2-40B4-BE49-F238E27FC236}">
                  <a16:creationId xmlns:a16="http://schemas.microsoft.com/office/drawing/2014/main" id="{B9C918BD-72D8-4BBA-82BD-2F21BF4BD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204" y="550023"/>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C4C611-07C2-438A-A17E-5B478A770C4E}"/>
                </a:ext>
              </a:extLst>
            </p:cNvPr>
            <p:cNvSpPr txBox="1"/>
            <p:nvPr/>
          </p:nvSpPr>
          <p:spPr>
            <a:xfrm>
              <a:off x="5545913" y="1907399"/>
              <a:ext cx="2140170" cy="369332"/>
            </a:xfrm>
            <a:prstGeom prst="rect">
              <a:avLst/>
            </a:prstGeom>
            <a:noFill/>
          </p:spPr>
          <p:txBody>
            <a:bodyPr wrap="square" rtlCol="0">
              <a:spAutoFit/>
            </a:bodyPr>
            <a:lstStyle/>
            <a:p>
              <a:pPr algn="ctr"/>
              <a:r>
                <a:rPr lang="en-US" dirty="0"/>
                <a:t>$ Restaurants</a:t>
              </a:r>
            </a:p>
          </p:txBody>
        </p:sp>
        <p:sp>
          <p:nvSpPr>
            <p:cNvPr id="8" name="TextBox 7">
              <a:extLst>
                <a:ext uri="{FF2B5EF4-FFF2-40B4-BE49-F238E27FC236}">
                  <a16:creationId xmlns:a16="http://schemas.microsoft.com/office/drawing/2014/main" id="{3DD9142A-7B9A-4634-961B-09D9D15AC8E2}"/>
                </a:ext>
              </a:extLst>
            </p:cNvPr>
            <p:cNvSpPr txBox="1"/>
            <p:nvPr/>
          </p:nvSpPr>
          <p:spPr>
            <a:xfrm>
              <a:off x="5545913" y="3244334"/>
              <a:ext cx="2140170" cy="369332"/>
            </a:xfrm>
            <a:prstGeom prst="rect">
              <a:avLst/>
            </a:prstGeom>
            <a:noFill/>
          </p:spPr>
          <p:txBody>
            <a:bodyPr wrap="square" rtlCol="0">
              <a:spAutoFit/>
            </a:bodyPr>
            <a:lstStyle/>
            <a:p>
              <a:pPr algn="ctr"/>
              <a:r>
                <a:rPr lang="en-US" dirty="0"/>
                <a:t>$$ Restaurants</a:t>
              </a:r>
            </a:p>
          </p:txBody>
        </p:sp>
        <p:sp>
          <p:nvSpPr>
            <p:cNvPr id="9" name="TextBox 8">
              <a:extLst>
                <a:ext uri="{FF2B5EF4-FFF2-40B4-BE49-F238E27FC236}">
                  <a16:creationId xmlns:a16="http://schemas.microsoft.com/office/drawing/2014/main" id="{26F9E69A-788D-4067-902E-2435CB1BF739}"/>
                </a:ext>
              </a:extLst>
            </p:cNvPr>
            <p:cNvSpPr txBox="1"/>
            <p:nvPr/>
          </p:nvSpPr>
          <p:spPr>
            <a:xfrm>
              <a:off x="5545913" y="4508072"/>
              <a:ext cx="2140170" cy="369332"/>
            </a:xfrm>
            <a:prstGeom prst="rect">
              <a:avLst/>
            </a:prstGeom>
            <a:noFill/>
          </p:spPr>
          <p:txBody>
            <a:bodyPr wrap="square" rtlCol="0">
              <a:spAutoFit/>
            </a:bodyPr>
            <a:lstStyle/>
            <a:p>
              <a:pPr algn="ctr"/>
              <a:r>
                <a:rPr lang="en-US" dirty="0"/>
                <a:t>$$$ Restaurants</a:t>
              </a:r>
            </a:p>
          </p:txBody>
        </p:sp>
        <p:sp>
          <p:nvSpPr>
            <p:cNvPr id="10" name="Rectangle 9">
              <a:extLst>
                <a:ext uri="{FF2B5EF4-FFF2-40B4-BE49-F238E27FC236}">
                  <a16:creationId xmlns:a16="http://schemas.microsoft.com/office/drawing/2014/main" id="{AEF3F9CC-F134-461F-A556-3767F5814451}"/>
                </a:ext>
              </a:extLst>
            </p:cNvPr>
            <p:cNvSpPr/>
            <p:nvPr/>
          </p:nvSpPr>
          <p:spPr>
            <a:xfrm>
              <a:off x="5422739" y="2327828"/>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1" name="Rectangle 10">
              <a:extLst>
                <a:ext uri="{FF2B5EF4-FFF2-40B4-BE49-F238E27FC236}">
                  <a16:creationId xmlns:a16="http://schemas.microsoft.com/office/drawing/2014/main" id="{AFA6155A-C2F7-487B-8526-7DFDFA6561B2}"/>
                </a:ext>
              </a:extLst>
            </p:cNvPr>
            <p:cNvSpPr/>
            <p:nvPr/>
          </p:nvSpPr>
          <p:spPr>
            <a:xfrm>
              <a:off x="6720837" y="2327828"/>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2" name="Rectangle 11">
              <a:extLst>
                <a:ext uri="{FF2B5EF4-FFF2-40B4-BE49-F238E27FC236}">
                  <a16:creationId xmlns:a16="http://schemas.microsoft.com/office/drawing/2014/main" id="{7B125169-ECF9-4B26-AF1E-600460C5E9EE}"/>
                </a:ext>
              </a:extLst>
            </p:cNvPr>
            <p:cNvSpPr/>
            <p:nvPr/>
          </p:nvSpPr>
          <p:spPr>
            <a:xfrm>
              <a:off x="5422739" y="3733884"/>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3" name="Rectangle 12">
              <a:extLst>
                <a:ext uri="{FF2B5EF4-FFF2-40B4-BE49-F238E27FC236}">
                  <a16:creationId xmlns:a16="http://schemas.microsoft.com/office/drawing/2014/main" id="{16DA0427-42DE-4BBD-B15A-CF7D43ED2E95}"/>
                </a:ext>
              </a:extLst>
            </p:cNvPr>
            <p:cNvSpPr/>
            <p:nvPr/>
          </p:nvSpPr>
          <p:spPr>
            <a:xfrm>
              <a:off x="6720837" y="3733884"/>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4" name="Rectangle 13">
              <a:extLst>
                <a:ext uri="{FF2B5EF4-FFF2-40B4-BE49-F238E27FC236}">
                  <a16:creationId xmlns:a16="http://schemas.microsoft.com/office/drawing/2014/main" id="{E6CB5EB0-04E6-4789-BC49-BB9885E3B386}"/>
                </a:ext>
              </a:extLst>
            </p:cNvPr>
            <p:cNvSpPr/>
            <p:nvPr/>
          </p:nvSpPr>
          <p:spPr>
            <a:xfrm>
              <a:off x="5422739" y="5117841"/>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5" name="Rectangle 14">
              <a:extLst>
                <a:ext uri="{FF2B5EF4-FFF2-40B4-BE49-F238E27FC236}">
                  <a16:creationId xmlns:a16="http://schemas.microsoft.com/office/drawing/2014/main" id="{BE77940E-E4F2-4588-8928-4AC622D32EDC}"/>
                </a:ext>
              </a:extLst>
            </p:cNvPr>
            <p:cNvSpPr/>
            <p:nvPr/>
          </p:nvSpPr>
          <p:spPr>
            <a:xfrm>
              <a:off x="6720837" y="5141256"/>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grpSp>
    </p:spTree>
    <p:extLst>
      <p:ext uri="{BB962C8B-B14F-4D97-AF65-F5344CB8AC3E}">
        <p14:creationId xmlns:p14="http://schemas.microsoft.com/office/powerpoint/2010/main" val="3912207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17251" y="1818886"/>
            <a:ext cx="4696287" cy="4494321"/>
          </a:xfrm>
        </p:spPr>
        <p:txBody>
          <a:bodyPr>
            <a:normAutofit/>
          </a:bodyPr>
          <a:lstStyle/>
          <a:p>
            <a:r>
              <a:rPr lang="en-US" sz="2200" dirty="0"/>
              <a:t>We can use general search terms like “food” or “restaurants” or “Starbucks”</a:t>
            </a:r>
          </a:p>
          <a:p>
            <a:endParaRPr lang="en-US" sz="2200" dirty="0"/>
          </a:p>
          <a:p>
            <a:r>
              <a:rPr lang="en-US" sz="2200" dirty="0"/>
              <a:t>We can specify locations with strings.</a:t>
            </a:r>
          </a:p>
          <a:p>
            <a:endParaRPr lang="en-US" sz="2200" dirty="0"/>
          </a:p>
          <a:p>
            <a:r>
              <a:rPr lang="en-US" sz="2200" dirty="0"/>
              <a:t>We can even search by latitude and longitude degrees!</a:t>
            </a:r>
            <a:endParaRPr lang="en-US" sz="1400" dirty="0"/>
          </a:p>
          <a:p>
            <a:pPr marL="0" indent="0">
              <a:buNone/>
            </a:pPr>
            <a:endParaRPr lang="en-US" sz="1600" dirty="0"/>
          </a:p>
        </p:txBody>
      </p:sp>
      <p:pic>
        <p:nvPicPr>
          <p:cNvPr id="5" name="Picture 4">
            <a:extLst>
              <a:ext uri="{FF2B5EF4-FFF2-40B4-BE49-F238E27FC236}">
                <a16:creationId xmlns:a16="http://schemas.microsoft.com/office/drawing/2014/main" id="{A39E1DEF-76DE-44CF-830E-D16AD2E3B037}"/>
              </a:ext>
            </a:extLst>
          </p:cNvPr>
          <p:cNvPicPr>
            <a:picLocks noChangeAspect="1"/>
          </p:cNvPicPr>
          <p:nvPr/>
        </p:nvPicPr>
        <p:blipFill>
          <a:blip r:embed="rId3"/>
          <a:stretch>
            <a:fillRect/>
          </a:stretch>
        </p:blipFill>
        <p:spPr>
          <a:xfrm>
            <a:off x="5350070" y="1101236"/>
            <a:ext cx="6841930" cy="4494322"/>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5D67980-119C-4444-B5CA-E7C0418B13AA}"/>
                  </a:ext>
                </a:extLst>
              </p14:cNvPr>
              <p14:cNvContentPartPr/>
              <p14:nvPr/>
            </p14:nvContentPartPr>
            <p14:xfrm>
              <a:off x="3577607" y="2849320"/>
              <a:ext cx="2037960" cy="1100160"/>
            </p14:xfrm>
          </p:contentPart>
        </mc:Choice>
        <mc:Fallback xmlns="">
          <p:pic>
            <p:nvPicPr>
              <p:cNvPr id="4" name="Ink 3">
                <a:extLst>
                  <a:ext uri="{FF2B5EF4-FFF2-40B4-BE49-F238E27FC236}">
                    <a16:creationId xmlns:a16="http://schemas.microsoft.com/office/drawing/2014/main" id="{A5D67980-119C-4444-B5CA-E7C0418B13AA}"/>
                  </a:ext>
                </a:extLst>
              </p:cNvPr>
              <p:cNvPicPr/>
              <p:nvPr/>
            </p:nvPicPr>
            <p:blipFill>
              <a:blip r:embed="rId5"/>
              <a:stretch>
                <a:fillRect/>
              </a:stretch>
            </p:blipFill>
            <p:spPr>
              <a:xfrm>
                <a:off x="3568607" y="2840320"/>
                <a:ext cx="2055600" cy="111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75B5E84E-E5BE-4D27-9308-728DDA7F6490}"/>
                  </a:ext>
                </a:extLst>
              </p14:cNvPr>
              <p14:cNvContentPartPr/>
              <p14:nvPr/>
            </p14:nvContentPartPr>
            <p14:xfrm>
              <a:off x="4098527" y="4269520"/>
              <a:ext cx="1571040" cy="854640"/>
            </p14:xfrm>
          </p:contentPart>
        </mc:Choice>
        <mc:Fallback xmlns="">
          <p:pic>
            <p:nvPicPr>
              <p:cNvPr id="9" name="Ink 8">
                <a:extLst>
                  <a:ext uri="{FF2B5EF4-FFF2-40B4-BE49-F238E27FC236}">
                    <a16:creationId xmlns:a16="http://schemas.microsoft.com/office/drawing/2014/main" id="{75B5E84E-E5BE-4D27-9308-728DDA7F6490}"/>
                  </a:ext>
                </a:extLst>
              </p:cNvPr>
              <p:cNvPicPr/>
              <p:nvPr/>
            </p:nvPicPr>
            <p:blipFill>
              <a:blip r:embed="rId7"/>
              <a:stretch>
                <a:fillRect/>
              </a:stretch>
            </p:blipFill>
            <p:spPr>
              <a:xfrm>
                <a:off x="4089527" y="4260880"/>
                <a:ext cx="1588680" cy="872280"/>
              </a:xfrm>
              <a:prstGeom prst="rect">
                <a:avLst/>
              </a:prstGeom>
            </p:spPr>
          </p:pic>
        </mc:Fallback>
      </mc:AlternateContent>
    </p:spTree>
    <p:extLst>
      <p:ext uri="{BB962C8B-B14F-4D97-AF65-F5344CB8AC3E}">
        <p14:creationId xmlns:p14="http://schemas.microsoft.com/office/powerpoint/2010/main" val="25637567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17251" y="1818886"/>
            <a:ext cx="4696287" cy="4494321"/>
          </a:xfrm>
        </p:spPr>
        <p:txBody>
          <a:bodyPr>
            <a:normAutofit fontScale="92500" lnSpcReduction="20000"/>
          </a:bodyPr>
          <a:lstStyle/>
          <a:p>
            <a:r>
              <a:rPr lang="en-US" sz="2200" dirty="0"/>
              <a:t>You can see there’s quite a lot here, and it might be fun to explore!</a:t>
            </a:r>
          </a:p>
          <a:p>
            <a:endParaRPr lang="en-US" sz="2200" dirty="0"/>
          </a:p>
          <a:p>
            <a:r>
              <a:rPr lang="en-US" sz="2200" dirty="0"/>
              <a:t>And like, I’m still getting familiar with it too!</a:t>
            </a:r>
          </a:p>
          <a:p>
            <a:endParaRPr lang="en-US" sz="2200" dirty="0"/>
          </a:p>
          <a:p>
            <a:r>
              <a:rPr lang="en-US" sz="2200" dirty="0"/>
              <a:t>For example, this limit line seems to directly contradict what was stated above!</a:t>
            </a:r>
          </a:p>
          <a:p>
            <a:pPr lvl="1"/>
            <a:r>
              <a:rPr lang="en-US" sz="2000" dirty="0"/>
              <a:t>???</a:t>
            </a:r>
          </a:p>
          <a:p>
            <a:r>
              <a:rPr lang="en-US" sz="2200" dirty="0"/>
              <a:t>I think it’s connected to this offset option?</a:t>
            </a:r>
          </a:p>
          <a:p>
            <a:endParaRPr lang="en-US" sz="2200" dirty="0"/>
          </a:p>
          <a:p>
            <a:endParaRPr lang="en-US" sz="1400" dirty="0"/>
          </a:p>
          <a:p>
            <a:pPr marL="0" indent="0">
              <a:buNone/>
            </a:pPr>
            <a:endParaRPr lang="en-US" sz="1600" dirty="0"/>
          </a:p>
        </p:txBody>
      </p:sp>
      <p:pic>
        <p:nvPicPr>
          <p:cNvPr id="11" name="Picture 10">
            <a:extLst>
              <a:ext uri="{FF2B5EF4-FFF2-40B4-BE49-F238E27FC236}">
                <a16:creationId xmlns:a16="http://schemas.microsoft.com/office/drawing/2014/main" id="{7C06C045-E1B5-4D0A-9DF3-154767206D45}"/>
              </a:ext>
            </a:extLst>
          </p:cNvPr>
          <p:cNvPicPr>
            <a:picLocks noChangeAspect="1"/>
          </p:cNvPicPr>
          <p:nvPr/>
        </p:nvPicPr>
        <p:blipFill>
          <a:blip r:embed="rId3"/>
          <a:stretch>
            <a:fillRect/>
          </a:stretch>
        </p:blipFill>
        <p:spPr>
          <a:xfrm>
            <a:off x="5418705" y="-29600"/>
            <a:ext cx="6714435"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BDEF94A3-24C6-4527-9B60-D6E88526B40E}"/>
                  </a:ext>
                </a:extLst>
              </p14:cNvPr>
              <p14:cNvContentPartPr/>
              <p14:nvPr/>
            </p14:nvContentPartPr>
            <p14:xfrm>
              <a:off x="5289767" y="2173960"/>
              <a:ext cx="5986080" cy="507960"/>
            </p14:xfrm>
          </p:contentPart>
        </mc:Choice>
        <mc:Fallback xmlns="">
          <p:pic>
            <p:nvPicPr>
              <p:cNvPr id="12" name="Ink 11">
                <a:extLst>
                  <a:ext uri="{FF2B5EF4-FFF2-40B4-BE49-F238E27FC236}">
                    <a16:creationId xmlns:a16="http://schemas.microsoft.com/office/drawing/2014/main" id="{BDEF94A3-24C6-4527-9B60-D6E88526B40E}"/>
                  </a:ext>
                </a:extLst>
              </p:cNvPr>
              <p:cNvPicPr/>
              <p:nvPr/>
            </p:nvPicPr>
            <p:blipFill>
              <a:blip r:embed="rId5"/>
              <a:stretch>
                <a:fillRect/>
              </a:stretch>
            </p:blipFill>
            <p:spPr>
              <a:xfrm>
                <a:off x="5280767" y="2164960"/>
                <a:ext cx="6003720" cy="52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0B76B6E6-0659-47EF-A5FE-06BD77B97F30}"/>
                  </a:ext>
                </a:extLst>
              </p14:cNvPr>
              <p14:cNvContentPartPr/>
              <p14:nvPr/>
            </p14:nvContentPartPr>
            <p14:xfrm>
              <a:off x="5334407" y="2652400"/>
              <a:ext cx="5899680" cy="517320"/>
            </p14:xfrm>
          </p:contentPart>
        </mc:Choice>
        <mc:Fallback xmlns="">
          <p:pic>
            <p:nvPicPr>
              <p:cNvPr id="14" name="Ink 13">
                <a:extLst>
                  <a:ext uri="{FF2B5EF4-FFF2-40B4-BE49-F238E27FC236}">
                    <a16:creationId xmlns:a16="http://schemas.microsoft.com/office/drawing/2014/main" id="{0B76B6E6-0659-47EF-A5FE-06BD77B97F30}"/>
                  </a:ext>
                </a:extLst>
              </p:cNvPr>
              <p:cNvPicPr/>
              <p:nvPr/>
            </p:nvPicPr>
            <p:blipFill>
              <a:blip r:embed="rId7"/>
              <a:stretch>
                <a:fillRect/>
              </a:stretch>
            </p:blipFill>
            <p:spPr>
              <a:xfrm>
                <a:off x="5325767" y="2643760"/>
                <a:ext cx="5917320" cy="534960"/>
              </a:xfrm>
              <a:prstGeom prst="rect">
                <a:avLst/>
              </a:prstGeom>
            </p:spPr>
          </p:pic>
        </mc:Fallback>
      </mc:AlternateContent>
    </p:spTree>
    <p:extLst>
      <p:ext uri="{BB962C8B-B14F-4D97-AF65-F5344CB8AC3E}">
        <p14:creationId xmlns:p14="http://schemas.microsoft.com/office/powerpoint/2010/main" val="1920967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17251" y="1818886"/>
            <a:ext cx="4696287" cy="4494321"/>
          </a:xfrm>
        </p:spPr>
        <p:txBody>
          <a:bodyPr>
            <a:normAutofit lnSpcReduction="10000"/>
          </a:bodyPr>
          <a:lstStyle/>
          <a:p>
            <a:r>
              <a:rPr lang="en-US" sz="2200" dirty="0"/>
              <a:t>ANYWAY…</a:t>
            </a:r>
          </a:p>
          <a:p>
            <a:endParaRPr lang="en-US" sz="2200" dirty="0"/>
          </a:p>
          <a:p>
            <a:r>
              <a:rPr lang="en-US" sz="2200" dirty="0"/>
              <a:t>When we make that GET request, with whatever search criteria we use, Yelp will give us a bunch of data, representing the businesses that matched our search.</a:t>
            </a:r>
          </a:p>
          <a:p>
            <a:endParaRPr lang="en-US" sz="2200" dirty="0"/>
          </a:p>
          <a:p>
            <a:r>
              <a:rPr lang="en-US" sz="2200" dirty="0"/>
              <a:t>That data looks like this!</a:t>
            </a:r>
          </a:p>
          <a:p>
            <a:endParaRPr lang="en-US" sz="2200" dirty="0"/>
          </a:p>
          <a:p>
            <a:endParaRPr lang="en-US" sz="1400" dirty="0"/>
          </a:p>
          <a:p>
            <a:pPr marL="0" indent="0">
              <a:buNone/>
            </a:pPr>
            <a:endParaRPr lang="en-US" sz="1600" dirty="0"/>
          </a:p>
        </p:txBody>
      </p:sp>
      <p:pic>
        <p:nvPicPr>
          <p:cNvPr id="5" name="Picture 4">
            <a:extLst>
              <a:ext uri="{FF2B5EF4-FFF2-40B4-BE49-F238E27FC236}">
                <a16:creationId xmlns:a16="http://schemas.microsoft.com/office/drawing/2014/main" id="{FEEBA2C1-0F6E-4B13-929F-2665723E9297}"/>
              </a:ext>
            </a:extLst>
          </p:cNvPr>
          <p:cNvPicPr>
            <a:picLocks noChangeAspect="1"/>
          </p:cNvPicPr>
          <p:nvPr/>
        </p:nvPicPr>
        <p:blipFill>
          <a:blip r:embed="rId3"/>
          <a:stretch>
            <a:fillRect/>
          </a:stretch>
        </p:blipFill>
        <p:spPr>
          <a:xfrm>
            <a:off x="5295546" y="53801"/>
            <a:ext cx="6896454" cy="6750397"/>
          </a:xfrm>
          <a:prstGeom prst="rect">
            <a:avLst/>
          </a:prstGeom>
        </p:spPr>
      </p:pic>
    </p:spTree>
    <p:extLst>
      <p:ext uri="{BB962C8B-B14F-4D97-AF65-F5344CB8AC3E}">
        <p14:creationId xmlns:p14="http://schemas.microsoft.com/office/powerpoint/2010/main" val="2487321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17251" y="1818886"/>
            <a:ext cx="4696287" cy="4494321"/>
          </a:xfrm>
        </p:spPr>
        <p:txBody>
          <a:bodyPr>
            <a:normAutofit fontScale="92500"/>
          </a:bodyPr>
          <a:lstStyle/>
          <a:p>
            <a:r>
              <a:rPr lang="en-US" sz="2200" dirty="0"/>
              <a:t>And I know this probably looks super long and intimidating…</a:t>
            </a:r>
          </a:p>
          <a:p>
            <a:endParaRPr lang="en-US" sz="2200" dirty="0"/>
          </a:p>
          <a:p>
            <a:r>
              <a:rPr lang="en-US" sz="2200" dirty="0"/>
              <a:t>But hey! It’s just a JavaScript object!</a:t>
            </a:r>
          </a:p>
          <a:p>
            <a:pPr lvl="1"/>
            <a:r>
              <a:rPr lang="en-US" sz="2000" dirty="0"/>
              <a:t>Technically we would say that this is JSON</a:t>
            </a:r>
          </a:p>
          <a:p>
            <a:pPr lvl="2"/>
            <a:r>
              <a:rPr lang="en-US" sz="1900" dirty="0"/>
              <a:t>JavaScript Object Notation</a:t>
            </a:r>
          </a:p>
          <a:p>
            <a:endParaRPr lang="en-US" sz="2200" dirty="0"/>
          </a:p>
          <a:p>
            <a:r>
              <a:rPr lang="en-US" sz="2200" dirty="0"/>
              <a:t>But it’s the same idea as what we’ve been seeing! Just a bunch of key-value pairs!</a:t>
            </a:r>
          </a:p>
          <a:p>
            <a:endParaRPr lang="en-US" sz="2200" dirty="0"/>
          </a:p>
          <a:p>
            <a:endParaRPr lang="en-US" sz="1400" dirty="0"/>
          </a:p>
          <a:p>
            <a:pPr marL="0" indent="0">
              <a:buNone/>
            </a:pPr>
            <a:endParaRPr lang="en-US" sz="1600" dirty="0"/>
          </a:p>
        </p:txBody>
      </p:sp>
      <p:pic>
        <p:nvPicPr>
          <p:cNvPr id="5" name="Picture 4">
            <a:extLst>
              <a:ext uri="{FF2B5EF4-FFF2-40B4-BE49-F238E27FC236}">
                <a16:creationId xmlns:a16="http://schemas.microsoft.com/office/drawing/2014/main" id="{FEEBA2C1-0F6E-4B13-929F-2665723E9297}"/>
              </a:ext>
            </a:extLst>
          </p:cNvPr>
          <p:cNvPicPr>
            <a:picLocks noChangeAspect="1"/>
          </p:cNvPicPr>
          <p:nvPr/>
        </p:nvPicPr>
        <p:blipFill>
          <a:blip r:embed="rId3"/>
          <a:stretch>
            <a:fillRect/>
          </a:stretch>
        </p:blipFill>
        <p:spPr>
          <a:xfrm>
            <a:off x="5295546" y="53801"/>
            <a:ext cx="6896454" cy="6750397"/>
          </a:xfrm>
          <a:prstGeom prst="rect">
            <a:avLst/>
          </a:prstGeom>
        </p:spPr>
      </p:pic>
    </p:spTree>
    <p:extLst>
      <p:ext uri="{BB962C8B-B14F-4D97-AF65-F5344CB8AC3E}">
        <p14:creationId xmlns:p14="http://schemas.microsoft.com/office/powerpoint/2010/main" val="38177658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17251" y="1818886"/>
            <a:ext cx="4696287" cy="4494321"/>
          </a:xfrm>
        </p:spPr>
        <p:txBody>
          <a:bodyPr>
            <a:normAutofit lnSpcReduction="10000"/>
          </a:bodyPr>
          <a:lstStyle/>
          <a:p>
            <a:r>
              <a:rPr lang="en-US" sz="2200" dirty="0"/>
              <a:t>The first key is “total”, and in this example, the value is 8228.</a:t>
            </a:r>
          </a:p>
          <a:p>
            <a:endParaRPr lang="en-US" sz="2200" dirty="0"/>
          </a:p>
          <a:p>
            <a:r>
              <a:rPr lang="en-US" sz="2200" dirty="0"/>
              <a:t>It represents how many businesses are returned.</a:t>
            </a:r>
          </a:p>
          <a:p>
            <a:endParaRPr lang="en-US" sz="2200" dirty="0"/>
          </a:p>
          <a:p>
            <a:r>
              <a:rPr lang="en-US" sz="2200" dirty="0"/>
              <a:t>(Yelp explains later on the page that yes, sometimes you might get more than 1,000 hits here, despite what they said before).</a:t>
            </a:r>
          </a:p>
          <a:p>
            <a:endParaRPr lang="en-US" sz="2200" dirty="0"/>
          </a:p>
          <a:p>
            <a:endParaRPr lang="en-US" sz="1400" dirty="0"/>
          </a:p>
          <a:p>
            <a:pPr marL="0" indent="0">
              <a:buNone/>
            </a:pPr>
            <a:endParaRPr lang="en-US" sz="1600" dirty="0"/>
          </a:p>
        </p:txBody>
      </p:sp>
      <p:pic>
        <p:nvPicPr>
          <p:cNvPr id="5" name="Picture 4">
            <a:extLst>
              <a:ext uri="{FF2B5EF4-FFF2-40B4-BE49-F238E27FC236}">
                <a16:creationId xmlns:a16="http://schemas.microsoft.com/office/drawing/2014/main" id="{FEEBA2C1-0F6E-4B13-929F-2665723E9297}"/>
              </a:ext>
            </a:extLst>
          </p:cNvPr>
          <p:cNvPicPr>
            <a:picLocks noChangeAspect="1"/>
          </p:cNvPicPr>
          <p:nvPr/>
        </p:nvPicPr>
        <p:blipFill>
          <a:blip r:embed="rId3"/>
          <a:stretch>
            <a:fillRect/>
          </a:stretch>
        </p:blipFill>
        <p:spPr>
          <a:xfrm>
            <a:off x="5295546" y="53801"/>
            <a:ext cx="6896454" cy="6750397"/>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F353145-7BB6-4C28-A5F2-4CF903DA1124}"/>
                  </a:ext>
                </a:extLst>
              </p14:cNvPr>
              <p14:cNvContentPartPr/>
              <p14:nvPr/>
            </p14:nvContentPartPr>
            <p14:xfrm>
              <a:off x="5670647" y="557920"/>
              <a:ext cx="1346040" cy="348480"/>
            </p14:xfrm>
          </p:contentPart>
        </mc:Choice>
        <mc:Fallback xmlns="">
          <p:pic>
            <p:nvPicPr>
              <p:cNvPr id="4" name="Ink 3">
                <a:extLst>
                  <a:ext uri="{FF2B5EF4-FFF2-40B4-BE49-F238E27FC236}">
                    <a16:creationId xmlns:a16="http://schemas.microsoft.com/office/drawing/2014/main" id="{EF353145-7BB6-4C28-A5F2-4CF903DA1124}"/>
                  </a:ext>
                </a:extLst>
              </p:cNvPr>
              <p:cNvPicPr/>
              <p:nvPr/>
            </p:nvPicPr>
            <p:blipFill>
              <a:blip r:embed="rId5"/>
              <a:stretch>
                <a:fillRect/>
              </a:stretch>
            </p:blipFill>
            <p:spPr>
              <a:xfrm>
                <a:off x="5662007" y="548920"/>
                <a:ext cx="1363680" cy="366120"/>
              </a:xfrm>
              <a:prstGeom prst="rect">
                <a:avLst/>
              </a:prstGeom>
            </p:spPr>
          </p:pic>
        </mc:Fallback>
      </mc:AlternateContent>
    </p:spTree>
    <p:extLst>
      <p:ext uri="{BB962C8B-B14F-4D97-AF65-F5344CB8AC3E}">
        <p14:creationId xmlns:p14="http://schemas.microsoft.com/office/powerpoint/2010/main" val="40616920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17251" y="1818886"/>
            <a:ext cx="4696287" cy="4494321"/>
          </a:xfrm>
        </p:spPr>
        <p:txBody>
          <a:bodyPr>
            <a:normAutofit/>
          </a:bodyPr>
          <a:lstStyle/>
          <a:p>
            <a:r>
              <a:rPr lang="en-US" sz="2200" dirty="0"/>
              <a:t>Then the next key is “businesses”</a:t>
            </a:r>
          </a:p>
          <a:p>
            <a:endParaRPr lang="en-US" sz="2200" dirty="0"/>
          </a:p>
          <a:p>
            <a:r>
              <a:rPr lang="en-US" sz="2200" dirty="0"/>
              <a:t>We can see that the value stored in this key is an array.</a:t>
            </a:r>
          </a:p>
          <a:p>
            <a:endParaRPr lang="en-US" sz="2200" dirty="0"/>
          </a:p>
          <a:p>
            <a:endParaRPr lang="en-US" sz="1400" dirty="0"/>
          </a:p>
          <a:p>
            <a:pPr marL="0" indent="0">
              <a:buNone/>
            </a:pPr>
            <a:endParaRPr lang="en-US" sz="1600" dirty="0"/>
          </a:p>
        </p:txBody>
      </p:sp>
      <p:pic>
        <p:nvPicPr>
          <p:cNvPr id="5" name="Picture 4">
            <a:extLst>
              <a:ext uri="{FF2B5EF4-FFF2-40B4-BE49-F238E27FC236}">
                <a16:creationId xmlns:a16="http://schemas.microsoft.com/office/drawing/2014/main" id="{FEEBA2C1-0F6E-4B13-929F-2665723E9297}"/>
              </a:ext>
            </a:extLst>
          </p:cNvPr>
          <p:cNvPicPr>
            <a:picLocks noChangeAspect="1"/>
          </p:cNvPicPr>
          <p:nvPr/>
        </p:nvPicPr>
        <p:blipFill>
          <a:blip r:embed="rId3"/>
          <a:stretch>
            <a:fillRect/>
          </a:stretch>
        </p:blipFill>
        <p:spPr>
          <a:xfrm>
            <a:off x="5295546" y="53801"/>
            <a:ext cx="6896454" cy="6750397"/>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F353145-7BB6-4C28-A5F2-4CF903DA1124}"/>
                  </a:ext>
                </a:extLst>
              </p14:cNvPr>
              <p14:cNvContentPartPr/>
              <p14:nvPr/>
            </p14:nvContentPartPr>
            <p14:xfrm>
              <a:off x="5670647" y="797617"/>
              <a:ext cx="1346040" cy="348480"/>
            </p14:xfrm>
          </p:contentPart>
        </mc:Choice>
        <mc:Fallback xmlns="">
          <p:pic>
            <p:nvPicPr>
              <p:cNvPr id="4" name="Ink 3">
                <a:extLst>
                  <a:ext uri="{FF2B5EF4-FFF2-40B4-BE49-F238E27FC236}">
                    <a16:creationId xmlns:a16="http://schemas.microsoft.com/office/drawing/2014/main" id="{EF353145-7BB6-4C28-A5F2-4CF903DA1124}"/>
                  </a:ext>
                </a:extLst>
              </p:cNvPr>
              <p:cNvPicPr/>
              <p:nvPr/>
            </p:nvPicPr>
            <p:blipFill>
              <a:blip r:embed="rId5"/>
              <a:stretch>
                <a:fillRect/>
              </a:stretch>
            </p:blipFill>
            <p:spPr>
              <a:xfrm>
                <a:off x="5661645" y="788617"/>
                <a:ext cx="1363685" cy="366120"/>
              </a:xfrm>
              <a:prstGeom prst="rect">
                <a:avLst/>
              </a:prstGeom>
            </p:spPr>
          </p:pic>
        </mc:Fallback>
      </mc:AlternateContent>
    </p:spTree>
    <p:extLst>
      <p:ext uri="{BB962C8B-B14F-4D97-AF65-F5344CB8AC3E}">
        <p14:creationId xmlns:p14="http://schemas.microsoft.com/office/powerpoint/2010/main" val="1840154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17251" y="1818886"/>
            <a:ext cx="4696287" cy="4494321"/>
          </a:xfrm>
        </p:spPr>
        <p:txBody>
          <a:bodyPr>
            <a:normAutofit/>
          </a:bodyPr>
          <a:lstStyle/>
          <a:p>
            <a:r>
              <a:rPr lang="en-US" sz="2200" dirty="0"/>
              <a:t>Each element of this array is going to be an object that represents ONE business.</a:t>
            </a:r>
          </a:p>
          <a:p>
            <a:endParaRPr lang="en-US" sz="2200" dirty="0"/>
          </a:p>
          <a:p>
            <a:r>
              <a:rPr lang="en-US" sz="2200" dirty="0"/>
              <a:t>And as we can see, we’ve got a whole lot of information to work with for that business!</a:t>
            </a:r>
          </a:p>
          <a:p>
            <a:endParaRPr lang="en-US" sz="2200" dirty="0"/>
          </a:p>
          <a:p>
            <a:endParaRPr lang="en-US" sz="1400" dirty="0"/>
          </a:p>
          <a:p>
            <a:pPr marL="0" indent="0">
              <a:buNone/>
            </a:pPr>
            <a:endParaRPr lang="en-US" sz="1600" dirty="0"/>
          </a:p>
        </p:txBody>
      </p:sp>
      <p:pic>
        <p:nvPicPr>
          <p:cNvPr id="5" name="Picture 4">
            <a:extLst>
              <a:ext uri="{FF2B5EF4-FFF2-40B4-BE49-F238E27FC236}">
                <a16:creationId xmlns:a16="http://schemas.microsoft.com/office/drawing/2014/main" id="{FEEBA2C1-0F6E-4B13-929F-2665723E9297}"/>
              </a:ext>
            </a:extLst>
          </p:cNvPr>
          <p:cNvPicPr>
            <a:picLocks noChangeAspect="1"/>
          </p:cNvPicPr>
          <p:nvPr/>
        </p:nvPicPr>
        <p:blipFill>
          <a:blip r:embed="rId3"/>
          <a:stretch>
            <a:fillRect/>
          </a:stretch>
        </p:blipFill>
        <p:spPr>
          <a:xfrm>
            <a:off x="5295546" y="53801"/>
            <a:ext cx="6896454" cy="675039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FCC8518-D109-46EF-9210-34E86C0FFC08}"/>
                  </a:ext>
                </a:extLst>
              </p14:cNvPr>
              <p14:cNvContentPartPr/>
              <p14:nvPr/>
            </p14:nvContentPartPr>
            <p14:xfrm>
              <a:off x="5498927" y="975520"/>
              <a:ext cx="6673680" cy="5559480"/>
            </p14:xfrm>
          </p:contentPart>
        </mc:Choice>
        <mc:Fallback xmlns="">
          <p:pic>
            <p:nvPicPr>
              <p:cNvPr id="6" name="Ink 5">
                <a:extLst>
                  <a:ext uri="{FF2B5EF4-FFF2-40B4-BE49-F238E27FC236}">
                    <a16:creationId xmlns:a16="http://schemas.microsoft.com/office/drawing/2014/main" id="{FFCC8518-D109-46EF-9210-34E86C0FFC08}"/>
                  </a:ext>
                </a:extLst>
              </p:cNvPr>
              <p:cNvPicPr/>
              <p:nvPr/>
            </p:nvPicPr>
            <p:blipFill>
              <a:blip r:embed="rId5"/>
              <a:stretch>
                <a:fillRect/>
              </a:stretch>
            </p:blipFill>
            <p:spPr>
              <a:xfrm>
                <a:off x="5490287" y="966520"/>
                <a:ext cx="6691320" cy="5577120"/>
              </a:xfrm>
              <a:prstGeom prst="rect">
                <a:avLst/>
              </a:prstGeom>
            </p:spPr>
          </p:pic>
        </mc:Fallback>
      </mc:AlternateContent>
    </p:spTree>
    <p:extLst>
      <p:ext uri="{BB962C8B-B14F-4D97-AF65-F5344CB8AC3E}">
        <p14:creationId xmlns:p14="http://schemas.microsoft.com/office/powerpoint/2010/main" val="26521556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17251" y="1818886"/>
            <a:ext cx="4696287" cy="4494321"/>
          </a:xfrm>
        </p:spPr>
        <p:txBody>
          <a:bodyPr>
            <a:normAutofit lnSpcReduction="10000"/>
          </a:bodyPr>
          <a:lstStyle/>
          <a:p>
            <a:r>
              <a:rPr lang="en-US" sz="2200" dirty="0"/>
              <a:t>We can see what the business’ rating is…</a:t>
            </a:r>
          </a:p>
          <a:p>
            <a:endParaRPr lang="en-US" sz="2200" dirty="0"/>
          </a:p>
          <a:p>
            <a:r>
              <a:rPr lang="en-US" sz="2200" dirty="0"/>
              <a:t>How expensive it is…</a:t>
            </a:r>
          </a:p>
          <a:p>
            <a:pPr lvl="1"/>
            <a:r>
              <a:rPr lang="en-US" sz="2000" dirty="0"/>
              <a:t>In Yelp terms, they measure price by $ signs.</a:t>
            </a:r>
          </a:p>
          <a:p>
            <a:pPr lvl="2"/>
            <a:r>
              <a:rPr lang="en-US" sz="1900" dirty="0"/>
              <a:t>$ is inexpensive, $$$$ is super fancy.</a:t>
            </a:r>
          </a:p>
          <a:p>
            <a:r>
              <a:rPr lang="en-US" sz="2200" dirty="0"/>
              <a:t>We get the name of the business.</a:t>
            </a:r>
          </a:p>
          <a:p>
            <a:endParaRPr lang="en-US" sz="2200" dirty="0"/>
          </a:p>
          <a:p>
            <a:r>
              <a:rPr lang="en-US" sz="2200" dirty="0"/>
              <a:t>We get a default image to display.</a:t>
            </a:r>
          </a:p>
          <a:p>
            <a:endParaRPr lang="en-US" sz="2200" dirty="0"/>
          </a:p>
          <a:p>
            <a:endParaRPr lang="en-US" sz="1400" dirty="0"/>
          </a:p>
          <a:p>
            <a:pPr marL="0" indent="0">
              <a:buNone/>
            </a:pPr>
            <a:endParaRPr lang="en-US" sz="1600" dirty="0"/>
          </a:p>
        </p:txBody>
      </p:sp>
      <p:pic>
        <p:nvPicPr>
          <p:cNvPr id="5" name="Picture 4">
            <a:extLst>
              <a:ext uri="{FF2B5EF4-FFF2-40B4-BE49-F238E27FC236}">
                <a16:creationId xmlns:a16="http://schemas.microsoft.com/office/drawing/2014/main" id="{FEEBA2C1-0F6E-4B13-929F-2665723E9297}"/>
              </a:ext>
            </a:extLst>
          </p:cNvPr>
          <p:cNvPicPr>
            <a:picLocks noChangeAspect="1"/>
          </p:cNvPicPr>
          <p:nvPr/>
        </p:nvPicPr>
        <p:blipFill>
          <a:blip r:embed="rId3"/>
          <a:stretch>
            <a:fillRect/>
          </a:stretch>
        </p:blipFill>
        <p:spPr>
          <a:xfrm>
            <a:off x="5295546" y="53801"/>
            <a:ext cx="6896454" cy="6750397"/>
          </a:xfrm>
          <a:prstGeom prst="rect">
            <a:avLst/>
          </a:prstGeom>
        </p:spPr>
      </p:pic>
      <p:grpSp>
        <p:nvGrpSpPr>
          <p:cNvPr id="8" name="Group 7">
            <a:extLst>
              <a:ext uri="{FF2B5EF4-FFF2-40B4-BE49-F238E27FC236}">
                <a16:creationId xmlns:a16="http://schemas.microsoft.com/office/drawing/2014/main" id="{A8BE7033-B9F5-4CD1-8CB8-3B54BBF3497C}"/>
              </a:ext>
            </a:extLst>
          </p:cNvPr>
          <p:cNvGrpSpPr/>
          <p:nvPr/>
        </p:nvGrpSpPr>
        <p:grpSpPr>
          <a:xfrm>
            <a:off x="718847" y="1301320"/>
            <a:ext cx="5326920" cy="1631160"/>
            <a:chOff x="718847" y="1301320"/>
            <a:chExt cx="5326920" cy="163116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78540BD-BD4B-4075-9781-000D6F998CEB}"/>
                    </a:ext>
                  </a:extLst>
                </p14:cNvPr>
                <p14:cNvContentPartPr/>
                <p14:nvPr/>
              </p14:nvContentPartPr>
              <p14:xfrm>
                <a:off x="718847" y="2617840"/>
                <a:ext cx="656280" cy="9720"/>
              </p14:xfrm>
            </p:contentPart>
          </mc:Choice>
          <mc:Fallback xmlns="">
            <p:pic>
              <p:nvPicPr>
                <p:cNvPr id="4" name="Ink 3">
                  <a:extLst>
                    <a:ext uri="{FF2B5EF4-FFF2-40B4-BE49-F238E27FC236}">
                      <a16:creationId xmlns:a16="http://schemas.microsoft.com/office/drawing/2014/main" id="{778540BD-BD4B-4075-9781-000D6F998CEB}"/>
                    </a:ext>
                  </a:extLst>
                </p:cNvPr>
                <p:cNvPicPr/>
                <p:nvPr/>
              </p:nvPicPr>
              <p:blipFill>
                <a:blip r:embed="rId5"/>
                <a:stretch>
                  <a:fillRect/>
                </a:stretch>
              </p:blipFill>
              <p:spPr>
                <a:xfrm>
                  <a:off x="709847" y="2609200"/>
                  <a:ext cx="6739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E7C81BB6-811D-4B38-9674-BE2F54CFB5F2}"/>
                    </a:ext>
                  </a:extLst>
                </p14:cNvPr>
                <p14:cNvContentPartPr/>
                <p14:nvPr/>
              </p14:nvContentPartPr>
              <p14:xfrm>
                <a:off x="1216007" y="1301320"/>
                <a:ext cx="4829760" cy="1631160"/>
              </p14:xfrm>
            </p:contentPart>
          </mc:Choice>
          <mc:Fallback xmlns="">
            <p:pic>
              <p:nvPicPr>
                <p:cNvPr id="7" name="Ink 6">
                  <a:extLst>
                    <a:ext uri="{FF2B5EF4-FFF2-40B4-BE49-F238E27FC236}">
                      <a16:creationId xmlns:a16="http://schemas.microsoft.com/office/drawing/2014/main" id="{E7C81BB6-811D-4B38-9674-BE2F54CFB5F2}"/>
                    </a:ext>
                  </a:extLst>
                </p:cNvPr>
                <p:cNvPicPr/>
                <p:nvPr/>
              </p:nvPicPr>
              <p:blipFill>
                <a:blip r:embed="rId7"/>
                <a:stretch>
                  <a:fillRect/>
                </a:stretch>
              </p:blipFill>
              <p:spPr>
                <a:xfrm>
                  <a:off x="1207367" y="1292320"/>
                  <a:ext cx="4847400" cy="1648800"/>
                </a:xfrm>
                <a:prstGeom prst="rect">
                  <a:avLst/>
                </a:prstGeom>
              </p:spPr>
            </p:pic>
          </mc:Fallback>
        </mc:AlternateContent>
      </p:grpSp>
      <p:grpSp>
        <p:nvGrpSpPr>
          <p:cNvPr id="11" name="Group 10">
            <a:extLst>
              <a:ext uri="{FF2B5EF4-FFF2-40B4-BE49-F238E27FC236}">
                <a16:creationId xmlns:a16="http://schemas.microsoft.com/office/drawing/2014/main" id="{B8DF0376-904D-4A9D-9E29-FF354E29AFA5}"/>
              </a:ext>
            </a:extLst>
          </p:cNvPr>
          <p:cNvGrpSpPr/>
          <p:nvPr/>
        </p:nvGrpSpPr>
        <p:grpSpPr>
          <a:xfrm>
            <a:off x="1700068" y="1524067"/>
            <a:ext cx="4315459" cy="2114036"/>
            <a:chOff x="1375487" y="1465840"/>
            <a:chExt cx="4640040" cy="2273040"/>
          </a:xfrm>
        </p:grpSpPr>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6E64C9C5-7CE4-4A66-A5A1-7D853A5AA089}"/>
                    </a:ext>
                  </a:extLst>
                </p14:cNvPr>
                <p14:cNvContentPartPr/>
                <p14:nvPr/>
              </p14:nvContentPartPr>
              <p14:xfrm>
                <a:off x="1375487" y="3683800"/>
                <a:ext cx="1240920" cy="5760"/>
              </p14:xfrm>
            </p:contentPart>
          </mc:Choice>
          <mc:Fallback xmlns="">
            <p:pic>
              <p:nvPicPr>
                <p:cNvPr id="9" name="Ink 8">
                  <a:extLst>
                    <a:ext uri="{FF2B5EF4-FFF2-40B4-BE49-F238E27FC236}">
                      <a16:creationId xmlns:a16="http://schemas.microsoft.com/office/drawing/2014/main" id="{6E64C9C5-7CE4-4A66-A5A1-7D853A5AA089}"/>
                    </a:ext>
                  </a:extLst>
                </p:cNvPr>
                <p:cNvPicPr/>
                <p:nvPr/>
              </p:nvPicPr>
              <p:blipFill>
                <a:blip r:embed="rId9"/>
                <a:stretch>
                  <a:fillRect/>
                </a:stretch>
              </p:blipFill>
              <p:spPr>
                <a:xfrm>
                  <a:off x="1366198" y="3674200"/>
                  <a:ext cx="1259886" cy="2457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72FE86AF-CD1B-4D61-8CF9-F193339297B8}"/>
                    </a:ext>
                  </a:extLst>
                </p14:cNvPr>
                <p14:cNvContentPartPr/>
                <p14:nvPr/>
              </p14:nvContentPartPr>
              <p14:xfrm>
                <a:off x="2290247" y="1465840"/>
                <a:ext cx="3725280" cy="2273040"/>
              </p14:xfrm>
            </p:contentPart>
          </mc:Choice>
          <mc:Fallback xmlns="">
            <p:pic>
              <p:nvPicPr>
                <p:cNvPr id="10" name="Ink 9">
                  <a:extLst>
                    <a:ext uri="{FF2B5EF4-FFF2-40B4-BE49-F238E27FC236}">
                      <a16:creationId xmlns:a16="http://schemas.microsoft.com/office/drawing/2014/main" id="{72FE86AF-CD1B-4D61-8CF9-F193339297B8}"/>
                    </a:ext>
                  </a:extLst>
                </p:cNvPr>
                <p:cNvPicPr/>
                <p:nvPr/>
              </p:nvPicPr>
              <p:blipFill>
                <a:blip r:embed="rId11"/>
                <a:stretch>
                  <a:fillRect/>
                </a:stretch>
              </p:blipFill>
              <p:spPr>
                <a:xfrm>
                  <a:off x="2280570" y="1456164"/>
                  <a:ext cx="3744247" cy="229200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278AA05C-81F5-4FA6-9EF8-BBEE7C2B871A}"/>
                  </a:ext>
                </a:extLst>
              </p14:cNvPr>
              <p14:cNvContentPartPr/>
              <p14:nvPr/>
            </p14:nvContentPartPr>
            <p14:xfrm>
              <a:off x="2095317" y="5283267"/>
              <a:ext cx="773640" cy="9720"/>
            </p14:xfrm>
          </p:contentPart>
        </mc:Choice>
        <mc:Fallback xmlns="">
          <p:pic>
            <p:nvPicPr>
              <p:cNvPr id="12" name="Ink 11">
                <a:extLst>
                  <a:ext uri="{FF2B5EF4-FFF2-40B4-BE49-F238E27FC236}">
                    <a16:creationId xmlns:a16="http://schemas.microsoft.com/office/drawing/2014/main" id="{278AA05C-81F5-4FA6-9EF8-BBEE7C2B871A}"/>
                  </a:ext>
                </a:extLst>
              </p:cNvPr>
              <p:cNvPicPr/>
              <p:nvPr/>
            </p:nvPicPr>
            <p:blipFill>
              <a:blip r:embed="rId13"/>
              <a:stretch>
                <a:fillRect/>
              </a:stretch>
            </p:blipFill>
            <p:spPr>
              <a:xfrm>
                <a:off x="2077677" y="5265627"/>
                <a:ext cx="8092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B4418054-3183-417D-B153-B42AA24937FF}"/>
                  </a:ext>
                </a:extLst>
              </p14:cNvPr>
              <p14:cNvContentPartPr/>
              <p14:nvPr/>
            </p14:nvContentPartPr>
            <p14:xfrm>
              <a:off x="2583212" y="3287564"/>
              <a:ext cx="3432315" cy="2136577"/>
            </p14:xfrm>
          </p:contentPart>
        </mc:Choice>
        <mc:Fallback xmlns="">
          <p:pic>
            <p:nvPicPr>
              <p:cNvPr id="13" name="Ink 12">
                <a:extLst>
                  <a:ext uri="{FF2B5EF4-FFF2-40B4-BE49-F238E27FC236}">
                    <a16:creationId xmlns:a16="http://schemas.microsoft.com/office/drawing/2014/main" id="{B4418054-3183-417D-B153-B42AA24937FF}"/>
                  </a:ext>
                </a:extLst>
              </p:cNvPr>
              <p:cNvPicPr/>
              <p:nvPr/>
            </p:nvPicPr>
            <p:blipFill>
              <a:blip r:embed="rId15"/>
              <a:stretch>
                <a:fillRect/>
              </a:stretch>
            </p:blipFill>
            <p:spPr>
              <a:xfrm>
                <a:off x="2565573" y="3269924"/>
                <a:ext cx="3467952" cy="217221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C575DF9B-54B7-40BF-B861-EEC9113897AB}"/>
                  </a:ext>
                </a:extLst>
              </p14:cNvPr>
              <p14:cNvContentPartPr/>
              <p14:nvPr/>
            </p14:nvContentPartPr>
            <p14:xfrm>
              <a:off x="1979567" y="6238720"/>
              <a:ext cx="1526400" cy="55440"/>
            </p14:xfrm>
          </p:contentPart>
        </mc:Choice>
        <mc:Fallback xmlns="">
          <p:pic>
            <p:nvPicPr>
              <p:cNvPr id="15" name="Ink 14">
                <a:extLst>
                  <a:ext uri="{FF2B5EF4-FFF2-40B4-BE49-F238E27FC236}">
                    <a16:creationId xmlns:a16="http://schemas.microsoft.com/office/drawing/2014/main" id="{C575DF9B-54B7-40BF-B861-EEC9113897AB}"/>
                  </a:ext>
                </a:extLst>
              </p:cNvPr>
              <p:cNvPicPr/>
              <p:nvPr/>
            </p:nvPicPr>
            <p:blipFill>
              <a:blip r:embed="rId17"/>
              <a:stretch>
                <a:fillRect/>
              </a:stretch>
            </p:blipFill>
            <p:spPr>
              <a:xfrm>
                <a:off x="1961927" y="6221080"/>
                <a:ext cx="15620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13CD6941-E0BF-489D-86E3-6B89A83A8B8A}"/>
                  </a:ext>
                </a:extLst>
              </p14:cNvPr>
              <p14:cNvContentPartPr/>
              <p14:nvPr/>
            </p14:nvContentPartPr>
            <p14:xfrm>
              <a:off x="3176207" y="4535920"/>
              <a:ext cx="3855240" cy="1812960"/>
            </p14:xfrm>
          </p:contentPart>
        </mc:Choice>
        <mc:Fallback xmlns="">
          <p:pic>
            <p:nvPicPr>
              <p:cNvPr id="16" name="Ink 15">
                <a:extLst>
                  <a:ext uri="{FF2B5EF4-FFF2-40B4-BE49-F238E27FC236}">
                    <a16:creationId xmlns:a16="http://schemas.microsoft.com/office/drawing/2014/main" id="{13CD6941-E0BF-489D-86E3-6B89A83A8B8A}"/>
                  </a:ext>
                </a:extLst>
              </p:cNvPr>
              <p:cNvPicPr/>
              <p:nvPr/>
            </p:nvPicPr>
            <p:blipFill>
              <a:blip r:embed="rId19"/>
              <a:stretch>
                <a:fillRect/>
              </a:stretch>
            </p:blipFill>
            <p:spPr>
              <a:xfrm>
                <a:off x="3158207" y="4517920"/>
                <a:ext cx="3890880" cy="1848600"/>
              </a:xfrm>
              <a:prstGeom prst="rect">
                <a:avLst/>
              </a:prstGeom>
            </p:spPr>
          </p:pic>
        </mc:Fallback>
      </mc:AlternateContent>
    </p:spTree>
    <p:extLst>
      <p:ext uri="{BB962C8B-B14F-4D97-AF65-F5344CB8AC3E}">
        <p14:creationId xmlns:p14="http://schemas.microsoft.com/office/powerpoint/2010/main" val="13223581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17251" y="1818886"/>
            <a:ext cx="3568823" cy="4494321"/>
          </a:xfrm>
        </p:spPr>
        <p:txBody>
          <a:bodyPr>
            <a:normAutofit lnSpcReduction="10000"/>
          </a:bodyPr>
          <a:lstStyle/>
          <a:p>
            <a:r>
              <a:rPr lang="en-US" sz="2200" dirty="0"/>
              <a:t>So, there’s a TON of stuff there.</a:t>
            </a:r>
          </a:p>
          <a:p>
            <a:endParaRPr lang="en-US" sz="2200" dirty="0"/>
          </a:p>
          <a:p>
            <a:r>
              <a:rPr lang="en-US" sz="2200" dirty="0"/>
              <a:t>And Yelp actually does a pretty good job of explaining what each of those properties means if you scroll down the page.</a:t>
            </a:r>
          </a:p>
          <a:p>
            <a:endParaRPr lang="en-US" sz="2200" dirty="0"/>
          </a:p>
          <a:p>
            <a:r>
              <a:rPr lang="en-US" sz="900" dirty="0"/>
              <a:t>The 1,000 businesses is still weird though…</a:t>
            </a:r>
          </a:p>
          <a:p>
            <a:endParaRPr lang="en-US" sz="2200" dirty="0"/>
          </a:p>
          <a:p>
            <a:endParaRPr lang="en-US" sz="1400" dirty="0"/>
          </a:p>
          <a:p>
            <a:pPr marL="0" indent="0">
              <a:buNone/>
            </a:pPr>
            <a:endParaRPr lang="en-US" sz="1600" dirty="0"/>
          </a:p>
        </p:txBody>
      </p:sp>
      <p:pic>
        <p:nvPicPr>
          <p:cNvPr id="14" name="Picture 13">
            <a:extLst>
              <a:ext uri="{FF2B5EF4-FFF2-40B4-BE49-F238E27FC236}">
                <a16:creationId xmlns:a16="http://schemas.microsoft.com/office/drawing/2014/main" id="{0A642014-D78D-415A-BDC6-8644C257F1C6}"/>
              </a:ext>
            </a:extLst>
          </p:cNvPr>
          <p:cNvPicPr>
            <a:picLocks noChangeAspect="1"/>
          </p:cNvPicPr>
          <p:nvPr/>
        </p:nvPicPr>
        <p:blipFill>
          <a:blip r:embed="rId3"/>
          <a:stretch>
            <a:fillRect/>
          </a:stretch>
        </p:blipFill>
        <p:spPr>
          <a:xfrm>
            <a:off x="4941937" y="-79899"/>
            <a:ext cx="7250063" cy="6858000"/>
          </a:xfrm>
          <a:prstGeom prst="rect">
            <a:avLst/>
          </a:prstGeom>
        </p:spPr>
      </p:pic>
    </p:spTree>
    <p:extLst>
      <p:ext uri="{BB962C8B-B14F-4D97-AF65-F5344CB8AC3E}">
        <p14:creationId xmlns:p14="http://schemas.microsoft.com/office/powerpoint/2010/main" val="23781805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17251" y="1818886"/>
            <a:ext cx="6692671" cy="4494321"/>
          </a:xfrm>
        </p:spPr>
        <p:txBody>
          <a:bodyPr>
            <a:normAutofit/>
          </a:bodyPr>
          <a:lstStyle/>
          <a:p>
            <a:r>
              <a:rPr lang="en-US" sz="2200" dirty="0"/>
              <a:t>I imagine there’s still some mystery here for many of you.</a:t>
            </a:r>
          </a:p>
          <a:p>
            <a:endParaRPr lang="en-US" sz="2200" dirty="0"/>
          </a:p>
          <a:p>
            <a:r>
              <a:rPr lang="en-US" sz="2200" dirty="0"/>
              <a:t>Maybe some of you have never heard of  or used a GET command before.</a:t>
            </a:r>
          </a:p>
          <a:p>
            <a:endParaRPr lang="en-US" sz="2200" dirty="0"/>
          </a:p>
          <a:p>
            <a:r>
              <a:rPr lang="en-US" sz="2200" dirty="0"/>
              <a:t>But I’m hoping that we’re beginning to see how what we just saw can be used to populate our mock up from before!</a:t>
            </a:r>
          </a:p>
        </p:txBody>
      </p:sp>
      <p:grpSp>
        <p:nvGrpSpPr>
          <p:cNvPr id="10" name="Group 9">
            <a:extLst>
              <a:ext uri="{FF2B5EF4-FFF2-40B4-BE49-F238E27FC236}">
                <a16:creationId xmlns:a16="http://schemas.microsoft.com/office/drawing/2014/main" id="{CE482A1D-6DF9-40FC-ADD3-3A4B80A913AF}"/>
              </a:ext>
            </a:extLst>
          </p:cNvPr>
          <p:cNvGrpSpPr/>
          <p:nvPr/>
        </p:nvGrpSpPr>
        <p:grpSpPr>
          <a:xfrm>
            <a:off x="7808857" y="508592"/>
            <a:ext cx="3783588" cy="6210147"/>
            <a:chOff x="4724204" y="550023"/>
            <a:chExt cx="3783588" cy="6210147"/>
          </a:xfrm>
        </p:grpSpPr>
        <p:pic>
          <p:nvPicPr>
            <p:cNvPr id="11" name="Picture 10" descr="The Click To Message Feature Can Also Be Implemented - Empty Phone Frame  PNG Image | Transparent PNG Free Download on SeekPNG">
              <a:extLst>
                <a:ext uri="{FF2B5EF4-FFF2-40B4-BE49-F238E27FC236}">
                  <a16:creationId xmlns:a16="http://schemas.microsoft.com/office/drawing/2014/main" id="{C163E8E0-B180-4AD6-938D-4DDE2CADB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204" y="550023"/>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C1B26DE-109B-4F63-93B7-425EAAEF4240}"/>
                </a:ext>
              </a:extLst>
            </p:cNvPr>
            <p:cNvSpPr txBox="1"/>
            <p:nvPr/>
          </p:nvSpPr>
          <p:spPr>
            <a:xfrm>
              <a:off x="5545913" y="1907399"/>
              <a:ext cx="2140170" cy="369332"/>
            </a:xfrm>
            <a:prstGeom prst="rect">
              <a:avLst/>
            </a:prstGeom>
            <a:noFill/>
          </p:spPr>
          <p:txBody>
            <a:bodyPr wrap="square" rtlCol="0">
              <a:spAutoFit/>
            </a:bodyPr>
            <a:lstStyle/>
            <a:p>
              <a:pPr algn="ctr"/>
              <a:r>
                <a:rPr lang="en-US" dirty="0"/>
                <a:t>$ Restaurants</a:t>
              </a:r>
            </a:p>
          </p:txBody>
        </p:sp>
        <p:sp>
          <p:nvSpPr>
            <p:cNvPr id="13" name="TextBox 12">
              <a:extLst>
                <a:ext uri="{FF2B5EF4-FFF2-40B4-BE49-F238E27FC236}">
                  <a16:creationId xmlns:a16="http://schemas.microsoft.com/office/drawing/2014/main" id="{3166BA36-DA4C-45C0-823B-53FE75148DB1}"/>
                </a:ext>
              </a:extLst>
            </p:cNvPr>
            <p:cNvSpPr txBox="1"/>
            <p:nvPr/>
          </p:nvSpPr>
          <p:spPr>
            <a:xfrm>
              <a:off x="5545913" y="3244334"/>
              <a:ext cx="2140170" cy="369332"/>
            </a:xfrm>
            <a:prstGeom prst="rect">
              <a:avLst/>
            </a:prstGeom>
            <a:noFill/>
          </p:spPr>
          <p:txBody>
            <a:bodyPr wrap="square" rtlCol="0">
              <a:spAutoFit/>
            </a:bodyPr>
            <a:lstStyle/>
            <a:p>
              <a:pPr algn="ctr"/>
              <a:r>
                <a:rPr lang="en-US" dirty="0"/>
                <a:t>$$ Restaurants</a:t>
              </a:r>
            </a:p>
          </p:txBody>
        </p:sp>
        <p:sp>
          <p:nvSpPr>
            <p:cNvPr id="15" name="TextBox 14">
              <a:extLst>
                <a:ext uri="{FF2B5EF4-FFF2-40B4-BE49-F238E27FC236}">
                  <a16:creationId xmlns:a16="http://schemas.microsoft.com/office/drawing/2014/main" id="{9A50D0E6-2992-4E31-8BD0-1BE375CF13C9}"/>
                </a:ext>
              </a:extLst>
            </p:cNvPr>
            <p:cNvSpPr txBox="1"/>
            <p:nvPr/>
          </p:nvSpPr>
          <p:spPr>
            <a:xfrm>
              <a:off x="5545913" y="4508072"/>
              <a:ext cx="2140170" cy="369332"/>
            </a:xfrm>
            <a:prstGeom prst="rect">
              <a:avLst/>
            </a:prstGeom>
            <a:noFill/>
          </p:spPr>
          <p:txBody>
            <a:bodyPr wrap="square" rtlCol="0">
              <a:spAutoFit/>
            </a:bodyPr>
            <a:lstStyle/>
            <a:p>
              <a:pPr algn="ctr"/>
              <a:r>
                <a:rPr lang="en-US" dirty="0"/>
                <a:t>$$$ Restaurants</a:t>
              </a:r>
            </a:p>
          </p:txBody>
        </p:sp>
        <p:sp>
          <p:nvSpPr>
            <p:cNvPr id="16" name="Rectangle 15">
              <a:extLst>
                <a:ext uri="{FF2B5EF4-FFF2-40B4-BE49-F238E27FC236}">
                  <a16:creationId xmlns:a16="http://schemas.microsoft.com/office/drawing/2014/main" id="{E159E7AB-9BA8-4EE9-B316-52B33A94C204}"/>
                </a:ext>
              </a:extLst>
            </p:cNvPr>
            <p:cNvSpPr/>
            <p:nvPr/>
          </p:nvSpPr>
          <p:spPr>
            <a:xfrm>
              <a:off x="5422739" y="2327828"/>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7" name="Rectangle 16">
              <a:extLst>
                <a:ext uri="{FF2B5EF4-FFF2-40B4-BE49-F238E27FC236}">
                  <a16:creationId xmlns:a16="http://schemas.microsoft.com/office/drawing/2014/main" id="{AB6C53E0-3E07-419D-B259-4224A9A4D6B0}"/>
                </a:ext>
              </a:extLst>
            </p:cNvPr>
            <p:cNvSpPr/>
            <p:nvPr/>
          </p:nvSpPr>
          <p:spPr>
            <a:xfrm>
              <a:off x="6720837" y="2327828"/>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8" name="Rectangle 17">
              <a:extLst>
                <a:ext uri="{FF2B5EF4-FFF2-40B4-BE49-F238E27FC236}">
                  <a16:creationId xmlns:a16="http://schemas.microsoft.com/office/drawing/2014/main" id="{D62CFD7A-A198-4C24-89CF-CA8D864BFE4B}"/>
                </a:ext>
              </a:extLst>
            </p:cNvPr>
            <p:cNvSpPr/>
            <p:nvPr/>
          </p:nvSpPr>
          <p:spPr>
            <a:xfrm>
              <a:off x="5422739" y="3733884"/>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9" name="Rectangle 18">
              <a:extLst>
                <a:ext uri="{FF2B5EF4-FFF2-40B4-BE49-F238E27FC236}">
                  <a16:creationId xmlns:a16="http://schemas.microsoft.com/office/drawing/2014/main" id="{2FA5621B-47F7-4A29-8BBB-F4C34A41B875}"/>
                </a:ext>
              </a:extLst>
            </p:cNvPr>
            <p:cNvSpPr/>
            <p:nvPr/>
          </p:nvSpPr>
          <p:spPr>
            <a:xfrm>
              <a:off x="6720837" y="3733884"/>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20" name="Rectangle 19">
              <a:extLst>
                <a:ext uri="{FF2B5EF4-FFF2-40B4-BE49-F238E27FC236}">
                  <a16:creationId xmlns:a16="http://schemas.microsoft.com/office/drawing/2014/main" id="{9433D0CC-4722-4A6C-9F78-6507CA3B6C0C}"/>
                </a:ext>
              </a:extLst>
            </p:cNvPr>
            <p:cNvSpPr/>
            <p:nvPr/>
          </p:nvSpPr>
          <p:spPr>
            <a:xfrm>
              <a:off x="5422739" y="5117841"/>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21" name="Rectangle 20">
              <a:extLst>
                <a:ext uri="{FF2B5EF4-FFF2-40B4-BE49-F238E27FC236}">
                  <a16:creationId xmlns:a16="http://schemas.microsoft.com/office/drawing/2014/main" id="{F7DBA104-F1E0-4C0C-950B-742B23FE6E6E}"/>
                </a:ext>
              </a:extLst>
            </p:cNvPr>
            <p:cNvSpPr/>
            <p:nvPr/>
          </p:nvSpPr>
          <p:spPr>
            <a:xfrm>
              <a:off x="6720837" y="5141256"/>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grpSp>
    </p:spTree>
    <p:extLst>
      <p:ext uri="{BB962C8B-B14F-4D97-AF65-F5344CB8AC3E}">
        <p14:creationId xmlns:p14="http://schemas.microsoft.com/office/powerpoint/2010/main" val="1604616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Plan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2903316" cy="3849624"/>
          </a:xfrm>
        </p:spPr>
        <p:txBody>
          <a:bodyPr>
            <a:normAutofit/>
          </a:bodyPr>
          <a:lstStyle/>
          <a:p>
            <a:r>
              <a:rPr lang="en-US" sz="2200" dirty="0"/>
              <a:t>And then when you click on a restaurant, it will show you specific details about that restaurant!</a:t>
            </a:r>
            <a:endParaRPr lang="en-US" sz="2000" dirty="0"/>
          </a:p>
          <a:p>
            <a:endParaRPr lang="en-US" sz="2000" dirty="0"/>
          </a:p>
          <a:p>
            <a:pPr marL="457200" indent="-457200">
              <a:buFont typeface="+mj-lt"/>
              <a:buAutoNum type="arabicPeriod"/>
            </a:pPr>
            <a:endParaRPr lang="en-US" sz="2000" dirty="0"/>
          </a:p>
          <a:p>
            <a:endParaRPr lang="en-US" sz="2000" dirty="0"/>
          </a:p>
        </p:txBody>
      </p:sp>
      <p:grpSp>
        <p:nvGrpSpPr>
          <p:cNvPr id="4" name="Group 3">
            <a:extLst>
              <a:ext uri="{FF2B5EF4-FFF2-40B4-BE49-F238E27FC236}">
                <a16:creationId xmlns:a16="http://schemas.microsoft.com/office/drawing/2014/main" id="{9B112B37-FD02-4ED9-A021-F17D4DE106A5}"/>
              </a:ext>
            </a:extLst>
          </p:cNvPr>
          <p:cNvGrpSpPr/>
          <p:nvPr/>
        </p:nvGrpSpPr>
        <p:grpSpPr>
          <a:xfrm>
            <a:off x="4724204" y="550023"/>
            <a:ext cx="3783588" cy="6210147"/>
            <a:chOff x="8150909" y="252681"/>
            <a:chExt cx="3783588" cy="6210147"/>
          </a:xfrm>
        </p:grpSpPr>
        <p:pic>
          <p:nvPicPr>
            <p:cNvPr id="5" name="Picture 4" descr="The Click To Message Feature Can Also Be Implemented - Empty Phone Frame  PNG Image | Transparent PNG Free Download on SeekPNG">
              <a:extLst>
                <a:ext uri="{FF2B5EF4-FFF2-40B4-BE49-F238E27FC236}">
                  <a16:creationId xmlns:a16="http://schemas.microsoft.com/office/drawing/2014/main" id="{B9C918BD-72D8-4BBA-82BD-2F21BF4BD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C4C611-07C2-438A-A17E-5B478A770C4E}"/>
                </a:ext>
              </a:extLst>
            </p:cNvPr>
            <p:cNvSpPr txBox="1"/>
            <p:nvPr/>
          </p:nvSpPr>
          <p:spPr>
            <a:xfrm>
              <a:off x="8972618" y="1610057"/>
              <a:ext cx="2140170" cy="369332"/>
            </a:xfrm>
            <a:prstGeom prst="rect">
              <a:avLst/>
            </a:prstGeom>
            <a:noFill/>
          </p:spPr>
          <p:txBody>
            <a:bodyPr wrap="square" rtlCol="0">
              <a:spAutoFit/>
            </a:bodyPr>
            <a:lstStyle/>
            <a:p>
              <a:pPr algn="ctr"/>
              <a:r>
                <a:rPr lang="en-US" dirty="0"/>
                <a:t>$ Restaurants</a:t>
              </a:r>
            </a:p>
          </p:txBody>
        </p:sp>
      </p:grpSp>
      <p:sp>
        <p:nvSpPr>
          <p:cNvPr id="8" name="TextBox 7">
            <a:extLst>
              <a:ext uri="{FF2B5EF4-FFF2-40B4-BE49-F238E27FC236}">
                <a16:creationId xmlns:a16="http://schemas.microsoft.com/office/drawing/2014/main" id="{3DD9142A-7B9A-4634-961B-09D9D15AC8E2}"/>
              </a:ext>
            </a:extLst>
          </p:cNvPr>
          <p:cNvSpPr txBox="1"/>
          <p:nvPr/>
        </p:nvSpPr>
        <p:spPr>
          <a:xfrm>
            <a:off x="5545913" y="3244334"/>
            <a:ext cx="2140170" cy="369332"/>
          </a:xfrm>
          <a:prstGeom prst="rect">
            <a:avLst/>
          </a:prstGeom>
          <a:noFill/>
        </p:spPr>
        <p:txBody>
          <a:bodyPr wrap="square" rtlCol="0">
            <a:spAutoFit/>
          </a:bodyPr>
          <a:lstStyle/>
          <a:p>
            <a:pPr algn="ctr"/>
            <a:r>
              <a:rPr lang="en-US" dirty="0"/>
              <a:t>$$ Restaurants</a:t>
            </a:r>
          </a:p>
        </p:txBody>
      </p:sp>
      <p:sp>
        <p:nvSpPr>
          <p:cNvPr id="9" name="TextBox 8">
            <a:extLst>
              <a:ext uri="{FF2B5EF4-FFF2-40B4-BE49-F238E27FC236}">
                <a16:creationId xmlns:a16="http://schemas.microsoft.com/office/drawing/2014/main" id="{26F9E69A-788D-4067-902E-2435CB1BF739}"/>
              </a:ext>
            </a:extLst>
          </p:cNvPr>
          <p:cNvSpPr txBox="1"/>
          <p:nvPr/>
        </p:nvSpPr>
        <p:spPr>
          <a:xfrm>
            <a:off x="5545913" y="4508072"/>
            <a:ext cx="2140170" cy="369332"/>
          </a:xfrm>
          <a:prstGeom prst="rect">
            <a:avLst/>
          </a:prstGeom>
          <a:noFill/>
        </p:spPr>
        <p:txBody>
          <a:bodyPr wrap="square" rtlCol="0">
            <a:spAutoFit/>
          </a:bodyPr>
          <a:lstStyle/>
          <a:p>
            <a:pPr algn="ctr"/>
            <a:r>
              <a:rPr lang="en-US" dirty="0"/>
              <a:t>$$$ Restaurants</a:t>
            </a:r>
          </a:p>
        </p:txBody>
      </p:sp>
      <p:sp>
        <p:nvSpPr>
          <p:cNvPr id="10" name="Rectangle 9">
            <a:extLst>
              <a:ext uri="{FF2B5EF4-FFF2-40B4-BE49-F238E27FC236}">
                <a16:creationId xmlns:a16="http://schemas.microsoft.com/office/drawing/2014/main" id="{AEF3F9CC-F134-461F-A556-3767F5814451}"/>
              </a:ext>
            </a:extLst>
          </p:cNvPr>
          <p:cNvSpPr/>
          <p:nvPr/>
        </p:nvSpPr>
        <p:spPr>
          <a:xfrm>
            <a:off x="5422739" y="2327828"/>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1" name="Rectangle 10">
            <a:extLst>
              <a:ext uri="{FF2B5EF4-FFF2-40B4-BE49-F238E27FC236}">
                <a16:creationId xmlns:a16="http://schemas.microsoft.com/office/drawing/2014/main" id="{AFA6155A-C2F7-487B-8526-7DFDFA6561B2}"/>
              </a:ext>
            </a:extLst>
          </p:cNvPr>
          <p:cNvSpPr/>
          <p:nvPr/>
        </p:nvSpPr>
        <p:spPr>
          <a:xfrm>
            <a:off x="6720837" y="2327828"/>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2" name="Rectangle 11">
            <a:extLst>
              <a:ext uri="{FF2B5EF4-FFF2-40B4-BE49-F238E27FC236}">
                <a16:creationId xmlns:a16="http://schemas.microsoft.com/office/drawing/2014/main" id="{7B125169-ECF9-4B26-AF1E-600460C5E9EE}"/>
              </a:ext>
            </a:extLst>
          </p:cNvPr>
          <p:cNvSpPr/>
          <p:nvPr/>
        </p:nvSpPr>
        <p:spPr>
          <a:xfrm>
            <a:off x="5422739" y="3733884"/>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3" name="Rectangle 12">
            <a:extLst>
              <a:ext uri="{FF2B5EF4-FFF2-40B4-BE49-F238E27FC236}">
                <a16:creationId xmlns:a16="http://schemas.microsoft.com/office/drawing/2014/main" id="{16DA0427-42DE-4BBD-B15A-CF7D43ED2E95}"/>
              </a:ext>
            </a:extLst>
          </p:cNvPr>
          <p:cNvSpPr/>
          <p:nvPr/>
        </p:nvSpPr>
        <p:spPr>
          <a:xfrm>
            <a:off x="6720837" y="3733884"/>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4" name="Rectangle 13">
            <a:extLst>
              <a:ext uri="{FF2B5EF4-FFF2-40B4-BE49-F238E27FC236}">
                <a16:creationId xmlns:a16="http://schemas.microsoft.com/office/drawing/2014/main" id="{E6CB5EB0-04E6-4789-BC49-BB9885E3B386}"/>
              </a:ext>
            </a:extLst>
          </p:cNvPr>
          <p:cNvSpPr/>
          <p:nvPr/>
        </p:nvSpPr>
        <p:spPr>
          <a:xfrm>
            <a:off x="5422739" y="5117841"/>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5" name="Rectangle 14">
            <a:extLst>
              <a:ext uri="{FF2B5EF4-FFF2-40B4-BE49-F238E27FC236}">
                <a16:creationId xmlns:a16="http://schemas.microsoft.com/office/drawing/2014/main" id="{BE77940E-E4F2-4588-8928-4AC622D32EDC}"/>
              </a:ext>
            </a:extLst>
          </p:cNvPr>
          <p:cNvSpPr/>
          <p:nvPr/>
        </p:nvSpPr>
        <p:spPr>
          <a:xfrm>
            <a:off x="6720837" y="5141256"/>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grpSp>
        <p:nvGrpSpPr>
          <p:cNvPr id="27" name="Group 26">
            <a:extLst>
              <a:ext uri="{FF2B5EF4-FFF2-40B4-BE49-F238E27FC236}">
                <a16:creationId xmlns:a16="http://schemas.microsoft.com/office/drawing/2014/main" id="{99922F36-1EFF-4F61-8F76-DDBCE9D501F8}"/>
              </a:ext>
            </a:extLst>
          </p:cNvPr>
          <p:cNvGrpSpPr/>
          <p:nvPr/>
        </p:nvGrpSpPr>
        <p:grpSpPr>
          <a:xfrm>
            <a:off x="8458969" y="550023"/>
            <a:ext cx="3783588" cy="6210147"/>
            <a:chOff x="8458969" y="550023"/>
            <a:chExt cx="3783588" cy="6210147"/>
          </a:xfrm>
        </p:grpSpPr>
        <p:grpSp>
          <p:nvGrpSpPr>
            <p:cNvPr id="16" name="Group 15">
              <a:extLst>
                <a:ext uri="{FF2B5EF4-FFF2-40B4-BE49-F238E27FC236}">
                  <a16:creationId xmlns:a16="http://schemas.microsoft.com/office/drawing/2014/main" id="{20C1AE1B-86F9-40CC-836E-BF4B2E6263DF}"/>
                </a:ext>
              </a:extLst>
            </p:cNvPr>
            <p:cNvGrpSpPr/>
            <p:nvPr/>
          </p:nvGrpSpPr>
          <p:grpSpPr>
            <a:xfrm>
              <a:off x="8458969" y="550023"/>
              <a:ext cx="3783588" cy="6210147"/>
              <a:chOff x="8150909" y="252681"/>
              <a:chExt cx="3783588" cy="6210147"/>
            </a:xfrm>
          </p:grpSpPr>
          <p:pic>
            <p:nvPicPr>
              <p:cNvPr id="17" name="Picture 16" descr="The Click To Message Feature Can Also Be Implemented - Empty Phone Frame  PNG Image | Transparent PNG Free Download on SeekPNG">
                <a:extLst>
                  <a:ext uri="{FF2B5EF4-FFF2-40B4-BE49-F238E27FC236}">
                    <a16:creationId xmlns:a16="http://schemas.microsoft.com/office/drawing/2014/main" id="{2869DF0E-351C-4F41-A68D-49606B8AC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28B726D-7C3C-49DE-B070-54F2D65FB52A}"/>
                  </a:ext>
                </a:extLst>
              </p:cNvPr>
              <p:cNvSpPr txBox="1"/>
              <p:nvPr/>
            </p:nvSpPr>
            <p:spPr>
              <a:xfrm>
                <a:off x="8972618" y="1148392"/>
                <a:ext cx="2140170" cy="646331"/>
              </a:xfrm>
              <a:prstGeom prst="rect">
                <a:avLst/>
              </a:prstGeom>
              <a:noFill/>
            </p:spPr>
            <p:txBody>
              <a:bodyPr wrap="square" rtlCol="0">
                <a:spAutoFit/>
              </a:bodyPr>
              <a:lstStyle/>
              <a:p>
                <a:pPr algn="ctr"/>
                <a:r>
                  <a:rPr lang="en-US" dirty="0"/>
                  <a:t>Specific Restaurant</a:t>
                </a:r>
              </a:p>
            </p:txBody>
          </p:sp>
        </p:grpSp>
        <p:grpSp>
          <p:nvGrpSpPr>
            <p:cNvPr id="23" name="Group 22">
              <a:extLst>
                <a:ext uri="{FF2B5EF4-FFF2-40B4-BE49-F238E27FC236}">
                  <a16:creationId xmlns:a16="http://schemas.microsoft.com/office/drawing/2014/main" id="{6535DC9C-304D-4A1B-8E82-63D087E214F5}"/>
                </a:ext>
              </a:extLst>
            </p:cNvPr>
            <p:cNvGrpSpPr/>
            <p:nvPr/>
          </p:nvGrpSpPr>
          <p:grpSpPr>
            <a:xfrm>
              <a:off x="9261880" y="2478650"/>
              <a:ext cx="1155641" cy="2563172"/>
              <a:chOff x="9261880" y="2478650"/>
              <a:chExt cx="1155641" cy="2563172"/>
            </a:xfrm>
          </p:grpSpPr>
          <p:sp>
            <p:nvSpPr>
              <p:cNvPr id="19" name="Rectangle 18">
                <a:extLst>
                  <a:ext uri="{FF2B5EF4-FFF2-40B4-BE49-F238E27FC236}">
                    <a16:creationId xmlns:a16="http://schemas.microsoft.com/office/drawing/2014/main" id="{3C76BE7F-B2C3-419E-AC63-99B091A1CE7B}"/>
                  </a:ext>
                </a:extLst>
              </p:cNvPr>
              <p:cNvSpPr/>
              <p:nvPr/>
            </p:nvSpPr>
            <p:spPr>
              <a:xfrm>
                <a:off x="9261880" y="2478650"/>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Picture</a:t>
                </a:r>
              </a:p>
            </p:txBody>
          </p:sp>
          <p:sp>
            <p:nvSpPr>
              <p:cNvPr id="20" name="Rectangle 19">
                <a:extLst>
                  <a:ext uri="{FF2B5EF4-FFF2-40B4-BE49-F238E27FC236}">
                    <a16:creationId xmlns:a16="http://schemas.microsoft.com/office/drawing/2014/main" id="{FBBB91AA-5FB1-4189-8565-EF8FB6C54784}"/>
                  </a:ext>
                </a:extLst>
              </p:cNvPr>
              <p:cNvSpPr/>
              <p:nvPr/>
            </p:nvSpPr>
            <p:spPr>
              <a:xfrm>
                <a:off x="9280678" y="3373963"/>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Picture</a:t>
                </a:r>
              </a:p>
            </p:txBody>
          </p:sp>
          <p:sp>
            <p:nvSpPr>
              <p:cNvPr id="21" name="Rectangle 20">
                <a:extLst>
                  <a:ext uri="{FF2B5EF4-FFF2-40B4-BE49-F238E27FC236}">
                    <a16:creationId xmlns:a16="http://schemas.microsoft.com/office/drawing/2014/main" id="{30F2F5F2-FA05-4601-89D8-63DA75BB0598}"/>
                  </a:ext>
                </a:extLst>
              </p:cNvPr>
              <p:cNvSpPr/>
              <p:nvPr/>
            </p:nvSpPr>
            <p:spPr>
              <a:xfrm>
                <a:off x="9329501" y="4387853"/>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Picture</a:t>
                </a:r>
              </a:p>
            </p:txBody>
          </p:sp>
        </p:grpSp>
      </p:grpSp>
      <p:cxnSp>
        <p:nvCxnSpPr>
          <p:cNvPr id="22" name="Connector: Elbow 21">
            <a:extLst>
              <a:ext uri="{FF2B5EF4-FFF2-40B4-BE49-F238E27FC236}">
                <a16:creationId xmlns:a16="http://schemas.microsoft.com/office/drawing/2014/main" id="{9D547852-9E0C-4F9A-8BF4-CCB5DFE0823A}"/>
              </a:ext>
            </a:extLst>
          </p:cNvPr>
          <p:cNvCxnSpPr>
            <a:stCxn id="15" idx="3"/>
            <a:endCxn id="18" idx="1"/>
          </p:cNvCxnSpPr>
          <p:nvPr/>
        </p:nvCxnSpPr>
        <p:spPr>
          <a:xfrm flipV="1">
            <a:off x="7808857" y="1768900"/>
            <a:ext cx="1471821" cy="3699341"/>
          </a:xfrm>
          <a:prstGeom prst="bentConnector3">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254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17251" y="1818886"/>
            <a:ext cx="6692671" cy="4494321"/>
          </a:xfrm>
        </p:spPr>
        <p:txBody>
          <a:bodyPr>
            <a:normAutofit/>
          </a:bodyPr>
          <a:lstStyle/>
          <a:p>
            <a:r>
              <a:rPr lang="en-US" sz="2200" dirty="0"/>
              <a:t>Our mock up had restaurants split up based on how expensive they were!</a:t>
            </a:r>
          </a:p>
          <a:p>
            <a:endParaRPr lang="en-US" sz="2200" dirty="0"/>
          </a:p>
          <a:p>
            <a:endParaRPr lang="en-US" sz="2200" dirty="0"/>
          </a:p>
          <a:p>
            <a:r>
              <a:rPr lang="en-US" sz="2200" dirty="0"/>
              <a:t>And we just saw that how expensive a restaurant is, indeed, data that Yelp can give to us!</a:t>
            </a:r>
          </a:p>
        </p:txBody>
      </p:sp>
      <p:grpSp>
        <p:nvGrpSpPr>
          <p:cNvPr id="10" name="Group 9">
            <a:extLst>
              <a:ext uri="{FF2B5EF4-FFF2-40B4-BE49-F238E27FC236}">
                <a16:creationId xmlns:a16="http://schemas.microsoft.com/office/drawing/2014/main" id="{CE482A1D-6DF9-40FC-ADD3-3A4B80A913AF}"/>
              </a:ext>
            </a:extLst>
          </p:cNvPr>
          <p:cNvGrpSpPr/>
          <p:nvPr/>
        </p:nvGrpSpPr>
        <p:grpSpPr>
          <a:xfrm>
            <a:off x="7808857" y="508592"/>
            <a:ext cx="3783588" cy="6210147"/>
            <a:chOff x="4724204" y="550023"/>
            <a:chExt cx="3783588" cy="6210147"/>
          </a:xfrm>
        </p:grpSpPr>
        <p:pic>
          <p:nvPicPr>
            <p:cNvPr id="11" name="Picture 10" descr="The Click To Message Feature Can Also Be Implemented - Empty Phone Frame  PNG Image | Transparent PNG Free Download on SeekPNG">
              <a:extLst>
                <a:ext uri="{FF2B5EF4-FFF2-40B4-BE49-F238E27FC236}">
                  <a16:creationId xmlns:a16="http://schemas.microsoft.com/office/drawing/2014/main" id="{C163E8E0-B180-4AD6-938D-4DDE2CADB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204" y="550023"/>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C1B26DE-109B-4F63-93B7-425EAAEF4240}"/>
                </a:ext>
              </a:extLst>
            </p:cNvPr>
            <p:cNvSpPr txBox="1"/>
            <p:nvPr/>
          </p:nvSpPr>
          <p:spPr>
            <a:xfrm>
              <a:off x="5545913" y="1907399"/>
              <a:ext cx="2140170" cy="369332"/>
            </a:xfrm>
            <a:prstGeom prst="rect">
              <a:avLst/>
            </a:prstGeom>
            <a:noFill/>
          </p:spPr>
          <p:txBody>
            <a:bodyPr wrap="square" rtlCol="0">
              <a:spAutoFit/>
            </a:bodyPr>
            <a:lstStyle/>
            <a:p>
              <a:pPr algn="ctr"/>
              <a:r>
                <a:rPr lang="en-US" dirty="0"/>
                <a:t>$ Restaurants</a:t>
              </a:r>
            </a:p>
          </p:txBody>
        </p:sp>
        <p:sp>
          <p:nvSpPr>
            <p:cNvPr id="13" name="TextBox 12">
              <a:extLst>
                <a:ext uri="{FF2B5EF4-FFF2-40B4-BE49-F238E27FC236}">
                  <a16:creationId xmlns:a16="http://schemas.microsoft.com/office/drawing/2014/main" id="{3166BA36-DA4C-45C0-823B-53FE75148DB1}"/>
                </a:ext>
              </a:extLst>
            </p:cNvPr>
            <p:cNvSpPr txBox="1"/>
            <p:nvPr/>
          </p:nvSpPr>
          <p:spPr>
            <a:xfrm>
              <a:off x="5545913" y="3244334"/>
              <a:ext cx="2140170" cy="369332"/>
            </a:xfrm>
            <a:prstGeom prst="rect">
              <a:avLst/>
            </a:prstGeom>
            <a:noFill/>
          </p:spPr>
          <p:txBody>
            <a:bodyPr wrap="square" rtlCol="0">
              <a:spAutoFit/>
            </a:bodyPr>
            <a:lstStyle/>
            <a:p>
              <a:pPr algn="ctr"/>
              <a:r>
                <a:rPr lang="en-US" dirty="0"/>
                <a:t>$$ Restaurants</a:t>
              </a:r>
            </a:p>
          </p:txBody>
        </p:sp>
        <p:sp>
          <p:nvSpPr>
            <p:cNvPr id="15" name="TextBox 14">
              <a:extLst>
                <a:ext uri="{FF2B5EF4-FFF2-40B4-BE49-F238E27FC236}">
                  <a16:creationId xmlns:a16="http://schemas.microsoft.com/office/drawing/2014/main" id="{9A50D0E6-2992-4E31-8BD0-1BE375CF13C9}"/>
                </a:ext>
              </a:extLst>
            </p:cNvPr>
            <p:cNvSpPr txBox="1"/>
            <p:nvPr/>
          </p:nvSpPr>
          <p:spPr>
            <a:xfrm>
              <a:off x="5545913" y="4508072"/>
              <a:ext cx="2140170" cy="369332"/>
            </a:xfrm>
            <a:prstGeom prst="rect">
              <a:avLst/>
            </a:prstGeom>
            <a:noFill/>
          </p:spPr>
          <p:txBody>
            <a:bodyPr wrap="square" rtlCol="0">
              <a:spAutoFit/>
            </a:bodyPr>
            <a:lstStyle/>
            <a:p>
              <a:pPr algn="ctr"/>
              <a:r>
                <a:rPr lang="en-US" dirty="0"/>
                <a:t>$$$ Restaurants</a:t>
              </a:r>
            </a:p>
          </p:txBody>
        </p:sp>
        <p:sp>
          <p:nvSpPr>
            <p:cNvPr id="16" name="Rectangle 15">
              <a:extLst>
                <a:ext uri="{FF2B5EF4-FFF2-40B4-BE49-F238E27FC236}">
                  <a16:creationId xmlns:a16="http://schemas.microsoft.com/office/drawing/2014/main" id="{E159E7AB-9BA8-4EE9-B316-52B33A94C204}"/>
                </a:ext>
              </a:extLst>
            </p:cNvPr>
            <p:cNvSpPr/>
            <p:nvPr/>
          </p:nvSpPr>
          <p:spPr>
            <a:xfrm>
              <a:off x="5422739" y="2327828"/>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7" name="Rectangle 16">
              <a:extLst>
                <a:ext uri="{FF2B5EF4-FFF2-40B4-BE49-F238E27FC236}">
                  <a16:creationId xmlns:a16="http://schemas.microsoft.com/office/drawing/2014/main" id="{AB6C53E0-3E07-419D-B259-4224A9A4D6B0}"/>
                </a:ext>
              </a:extLst>
            </p:cNvPr>
            <p:cNvSpPr/>
            <p:nvPr/>
          </p:nvSpPr>
          <p:spPr>
            <a:xfrm>
              <a:off x="6720837" y="2327828"/>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8" name="Rectangle 17">
              <a:extLst>
                <a:ext uri="{FF2B5EF4-FFF2-40B4-BE49-F238E27FC236}">
                  <a16:creationId xmlns:a16="http://schemas.microsoft.com/office/drawing/2014/main" id="{D62CFD7A-A198-4C24-89CF-CA8D864BFE4B}"/>
                </a:ext>
              </a:extLst>
            </p:cNvPr>
            <p:cNvSpPr/>
            <p:nvPr/>
          </p:nvSpPr>
          <p:spPr>
            <a:xfrm>
              <a:off x="5422739" y="3733884"/>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9" name="Rectangle 18">
              <a:extLst>
                <a:ext uri="{FF2B5EF4-FFF2-40B4-BE49-F238E27FC236}">
                  <a16:creationId xmlns:a16="http://schemas.microsoft.com/office/drawing/2014/main" id="{2FA5621B-47F7-4A29-8BBB-F4C34A41B875}"/>
                </a:ext>
              </a:extLst>
            </p:cNvPr>
            <p:cNvSpPr/>
            <p:nvPr/>
          </p:nvSpPr>
          <p:spPr>
            <a:xfrm>
              <a:off x="6720837" y="3733884"/>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20" name="Rectangle 19">
              <a:extLst>
                <a:ext uri="{FF2B5EF4-FFF2-40B4-BE49-F238E27FC236}">
                  <a16:creationId xmlns:a16="http://schemas.microsoft.com/office/drawing/2014/main" id="{9433D0CC-4722-4A6C-9F78-6507CA3B6C0C}"/>
                </a:ext>
              </a:extLst>
            </p:cNvPr>
            <p:cNvSpPr/>
            <p:nvPr/>
          </p:nvSpPr>
          <p:spPr>
            <a:xfrm>
              <a:off x="5422739" y="5117841"/>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21" name="Rectangle 20">
              <a:extLst>
                <a:ext uri="{FF2B5EF4-FFF2-40B4-BE49-F238E27FC236}">
                  <a16:creationId xmlns:a16="http://schemas.microsoft.com/office/drawing/2014/main" id="{F7DBA104-F1E0-4C0C-950B-742B23FE6E6E}"/>
                </a:ext>
              </a:extLst>
            </p:cNvPr>
            <p:cNvSpPr/>
            <p:nvPr/>
          </p:nvSpPr>
          <p:spPr>
            <a:xfrm>
              <a:off x="6720837" y="5141256"/>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gr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304C3EAE-17CD-4451-AA2F-F714E46D912F}"/>
                  </a:ext>
                </a:extLst>
              </p14:cNvPr>
              <p14:cNvContentPartPr/>
              <p14:nvPr/>
            </p14:nvContentPartPr>
            <p14:xfrm>
              <a:off x="8638487" y="1631800"/>
              <a:ext cx="2406600" cy="669240"/>
            </p14:xfrm>
          </p:contentPart>
        </mc:Choice>
        <mc:Fallback xmlns="">
          <p:pic>
            <p:nvPicPr>
              <p:cNvPr id="4" name="Ink 3">
                <a:extLst>
                  <a:ext uri="{FF2B5EF4-FFF2-40B4-BE49-F238E27FC236}">
                    <a16:creationId xmlns:a16="http://schemas.microsoft.com/office/drawing/2014/main" id="{304C3EAE-17CD-4451-AA2F-F714E46D912F}"/>
                  </a:ext>
                </a:extLst>
              </p:cNvPr>
              <p:cNvPicPr/>
              <p:nvPr/>
            </p:nvPicPr>
            <p:blipFill>
              <a:blip r:embed="rId5"/>
              <a:stretch>
                <a:fillRect/>
              </a:stretch>
            </p:blipFill>
            <p:spPr>
              <a:xfrm>
                <a:off x="8629847" y="1623160"/>
                <a:ext cx="242424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8F825513-3095-48D6-943A-DBC332FE18BB}"/>
                  </a:ext>
                </a:extLst>
              </p14:cNvPr>
              <p14:cNvContentPartPr/>
              <p14:nvPr/>
            </p14:nvContentPartPr>
            <p14:xfrm>
              <a:off x="8482247" y="3142000"/>
              <a:ext cx="2226960" cy="373320"/>
            </p14:xfrm>
          </p:contentPart>
        </mc:Choice>
        <mc:Fallback xmlns="">
          <p:pic>
            <p:nvPicPr>
              <p:cNvPr id="5" name="Ink 4">
                <a:extLst>
                  <a:ext uri="{FF2B5EF4-FFF2-40B4-BE49-F238E27FC236}">
                    <a16:creationId xmlns:a16="http://schemas.microsoft.com/office/drawing/2014/main" id="{8F825513-3095-48D6-943A-DBC332FE18BB}"/>
                  </a:ext>
                </a:extLst>
              </p:cNvPr>
              <p:cNvPicPr/>
              <p:nvPr/>
            </p:nvPicPr>
            <p:blipFill>
              <a:blip r:embed="rId7"/>
              <a:stretch>
                <a:fillRect/>
              </a:stretch>
            </p:blipFill>
            <p:spPr>
              <a:xfrm>
                <a:off x="8473247" y="3133360"/>
                <a:ext cx="22446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98AF8181-3ED2-4ED7-9CF3-D85D4DB3E42A}"/>
                  </a:ext>
                </a:extLst>
              </p14:cNvPr>
              <p14:cNvContentPartPr/>
              <p14:nvPr/>
            </p14:nvContentPartPr>
            <p14:xfrm>
              <a:off x="8457767" y="4438720"/>
              <a:ext cx="2629080" cy="543600"/>
            </p14:xfrm>
          </p:contentPart>
        </mc:Choice>
        <mc:Fallback xmlns="">
          <p:pic>
            <p:nvPicPr>
              <p:cNvPr id="6" name="Ink 5">
                <a:extLst>
                  <a:ext uri="{FF2B5EF4-FFF2-40B4-BE49-F238E27FC236}">
                    <a16:creationId xmlns:a16="http://schemas.microsoft.com/office/drawing/2014/main" id="{98AF8181-3ED2-4ED7-9CF3-D85D4DB3E42A}"/>
                  </a:ext>
                </a:extLst>
              </p:cNvPr>
              <p:cNvPicPr/>
              <p:nvPr/>
            </p:nvPicPr>
            <p:blipFill>
              <a:blip r:embed="rId9"/>
              <a:stretch>
                <a:fillRect/>
              </a:stretch>
            </p:blipFill>
            <p:spPr>
              <a:xfrm>
                <a:off x="8449127" y="4430080"/>
                <a:ext cx="2646720" cy="561240"/>
              </a:xfrm>
              <a:prstGeom prst="rect">
                <a:avLst/>
              </a:prstGeom>
            </p:spPr>
          </p:pic>
        </mc:Fallback>
      </mc:AlternateContent>
    </p:spTree>
    <p:extLst>
      <p:ext uri="{BB962C8B-B14F-4D97-AF65-F5344CB8AC3E}">
        <p14:creationId xmlns:p14="http://schemas.microsoft.com/office/powerpoint/2010/main" val="32103656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17252" y="1818886"/>
            <a:ext cx="3896671" cy="4494321"/>
          </a:xfrm>
        </p:spPr>
        <p:txBody>
          <a:bodyPr>
            <a:normAutofit lnSpcReduction="10000"/>
          </a:bodyPr>
          <a:lstStyle/>
          <a:p>
            <a:r>
              <a:rPr lang="en-US" sz="2200" dirty="0"/>
              <a:t>Our mock up is being pretty vague as to what a “Restaurant” block is.</a:t>
            </a:r>
          </a:p>
          <a:p>
            <a:r>
              <a:rPr lang="en-US" sz="2200" dirty="0"/>
              <a:t>But maybe we imagine it being something like this…</a:t>
            </a:r>
          </a:p>
          <a:p>
            <a:r>
              <a:rPr lang="en-US" sz="2200" dirty="0"/>
              <a:t>Where any given “Restaurant” has…</a:t>
            </a:r>
          </a:p>
          <a:p>
            <a:pPr lvl="1"/>
            <a:r>
              <a:rPr lang="en-US" sz="2000" dirty="0"/>
              <a:t>A picture</a:t>
            </a:r>
          </a:p>
          <a:p>
            <a:pPr lvl="1"/>
            <a:r>
              <a:rPr lang="en-US" sz="2000" dirty="0"/>
              <a:t>Its name</a:t>
            </a:r>
          </a:p>
          <a:p>
            <a:pPr lvl="1"/>
            <a:r>
              <a:rPr lang="en-US" sz="2000" dirty="0"/>
              <a:t>It’s current rating</a:t>
            </a:r>
          </a:p>
          <a:p>
            <a:pPr lvl="1"/>
            <a:r>
              <a:rPr lang="en-US" sz="2000" dirty="0"/>
              <a:t>How many reviews it has.</a:t>
            </a:r>
          </a:p>
        </p:txBody>
      </p:sp>
      <p:grpSp>
        <p:nvGrpSpPr>
          <p:cNvPr id="10" name="Group 9">
            <a:extLst>
              <a:ext uri="{FF2B5EF4-FFF2-40B4-BE49-F238E27FC236}">
                <a16:creationId xmlns:a16="http://schemas.microsoft.com/office/drawing/2014/main" id="{CE482A1D-6DF9-40FC-ADD3-3A4B80A913AF}"/>
              </a:ext>
            </a:extLst>
          </p:cNvPr>
          <p:cNvGrpSpPr/>
          <p:nvPr/>
        </p:nvGrpSpPr>
        <p:grpSpPr>
          <a:xfrm>
            <a:off x="4313923" y="642594"/>
            <a:ext cx="3783588" cy="6210147"/>
            <a:chOff x="4724204" y="550023"/>
            <a:chExt cx="3783588" cy="6210147"/>
          </a:xfrm>
        </p:grpSpPr>
        <p:pic>
          <p:nvPicPr>
            <p:cNvPr id="11" name="Picture 10" descr="The Click To Message Feature Can Also Be Implemented - Empty Phone Frame  PNG Image | Transparent PNG Free Download on SeekPNG">
              <a:extLst>
                <a:ext uri="{FF2B5EF4-FFF2-40B4-BE49-F238E27FC236}">
                  <a16:creationId xmlns:a16="http://schemas.microsoft.com/office/drawing/2014/main" id="{C163E8E0-B180-4AD6-938D-4DDE2CADB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204" y="550023"/>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C1B26DE-109B-4F63-93B7-425EAAEF4240}"/>
                </a:ext>
              </a:extLst>
            </p:cNvPr>
            <p:cNvSpPr txBox="1"/>
            <p:nvPr/>
          </p:nvSpPr>
          <p:spPr>
            <a:xfrm>
              <a:off x="5545913" y="1907399"/>
              <a:ext cx="2140170" cy="369332"/>
            </a:xfrm>
            <a:prstGeom prst="rect">
              <a:avLst/>
            </a:prstGeom>
            <a:noFill/>
          </p:spPr>
          <p:txBody>
            <a:bodyPr wrap="square" rtlCol="0">
              <a:spAutoFit/>
            </a:bodyPr>
            <a:lstStyle/>
            <a:p>
              <a:pPr algn="ctr"/>
              <a:r>
                <a:rPr lang="en-US" dirty="0"/>
                <a:t>$ Restaurants</a:t>
              </a:r>
            </a:p>
          </p:txBody>
        </p:sp>
        <p:sp>
          <p:nvSpPr>
            <p:cNvPr id="13" name="TextBox 12">
              <a:extLst>
                <a:ext uri="{FF2B5EF4-FFF2-40B4-BE49-F238E27FC236}">
                  <a16:creationId xmlns:a16="http://schemas.microsoft.com/office/drawing/2014/main" id="{3166BA36-DA4C-45C0-823B-53FE75148DB1}"/>
                </a:ext>
              </a:extLst>
            </p:cNvPr>
            <p:cNvSpPr txBox="1"/>
            <p:nvPr/>
          </p:nvSpPr>
          <p:spPr>
            <a:xfrm>
              <a:off x="5545913" y="3244334"/>
              <a:ext cx="2140170" cy="369332"/>
            </a:xfrm>
            <a:prstGeom prst="rect">
              <a:avLst/>
            </a:prstGeom>
            <a:noFill/>
          </p:spPr>
          <p:txBody>
            <a:bodyPr wrap="square" rtlCol="0">
              <a:spAutoFit/>
            </a:bodyPr>
            <a:lstStyle/>
            <a:p>
              <a:pPr algn="ctr"/>
              <a:r>
                <a:rPr lang="en-US" dirty="0"/>
                <a:t>$$ Restaurants</a:t>
              </a:r>
            </a:p>
          </p:txBody>
        </p:sp>
        <p:sp>
          <p:nvSpPr>
            <p:cNvPr id="15" name="TextBox 14">
              <a:extLst>
                <a:ext uri="{FF2B5EF4-FFF2-40B4-BE49-F238E27FC236}">
                  <a16:creationId xmlns:a16="http://schemas.microsoft.com/office/drawing/2014/main" id="{9A50D0E6-2992-4E31-8BD0-1BE375CF13C9}"/>
                </a:ext>
              </a:extLst>
            </p:cNvPr>
            <p:cNvSpPr txBox="1"/>
            <p:nvPr/>
          </p:nvSpPr>
          <p:spPr>
            <a:xfrm>
              <a:off x="5545913" y="4508072"/>
              <a:ext cx="2140170" cy="369332"/>
            </a:xfrm>
            <a:prstGeom prst="rect">
              <a:avLst/>
            </a:prstGeom>
            <a:noFill/>
          </p:spPr>
          <p:txBody>
            <a:bodyPr wrap="square" rtlCol="0">
              <a:spAutoFit/>
            </a:bodyPr>
            <a:lstStyle/>
            <a:p>
              <a:pPr algn="ctr"/>
              <a:r>
                <a:rPr lang="en-US" dirty="0"/>
                <a:t>$$$ Restaurants</a:t>
              </a:r>
            </a:p>
          </p:txBody>
        </p:sp>
        <p:sp>
          <p:nvSpPr>
            <p:cNvPr id="16" name="Rectangle 15">
              <a:extLst>
                <a:ext uri="{FF2B5EF4-FFF2-40B4-BE49-F238E27FC236}">
                  <a16:creationId xmlns:a16="http://schemas.microsoft.com/office/drawing/2014/main" id="{E159E7AB-9BA8-4EE9-B316-52B33A94C204}"/>
                </a:ext>
              </a:extLst>
            </p:cNvPr>
            <p:cNvSpPr/>
            <p:nvPr/>
          </p:nvSpPr>
          <p:spPr>
            <a:xfrm>
              <a:off x="5422739" y="2327828"/>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7" name="Rectangle 16">
              <a:extLst>
                <a:ext uri="{FF2B5EF4-FFF2-40B4-BE49-F238E27FC236}">
                  <a16:creationId xmlns:a16="http://schemas.microsoft.com/office/drawing/2014/main" id="{AB6C53E0-3E07-419D-B259-4224A9A4D6B0}"/>
                </a:ext>
              </a:extLst>
            </p:cNvPr>
            <p:cNvSpPr/>
            <p:nvPr/>
          </p:nvSpPr>
          <p:spPr>
            <a:xfrm>
              <a:off x="6720837" y="2327828"/>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8" name="Rectangle 17">
              <a:extLst>
                <a:ext uri="{FF2B5EF4-FFF2-40B4-BE49-F238E27FC236}">
                  <a16:creationId xmlns:a16="http://schemas.microsoft.com/office/drawing/2014/main" id="{D62CFD7A-A198-4C24-89CF-CA8D864BFE4B}"/>
                </a:ext>
              </a:extLst>
            </p:cNvPr>
            <p:cNvSpPr/>
            <p:nvPr/>
          </p:nvSpPr>
          <p:spPr>
            <a:xfrm>
              <a:off x="5422739" y="3733884"/>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9" name="Rectangle 18">
              <a:extLst>
                <a:ext uri="{FF2B5EF4-FFF2-40B4-BE49-F238E27FC236}">
                  <a16:creationId xmlns:a16="http://schemas.microsoft.com/office/drawing/2014/main" id="{2FA5621B-47F7-4A29-8BBB-F4C34A41B875}"/>
                </a:ext>
              </a:extLst>
            </p:cNvPr>
            <p:cNvSpPr/>
            <p:nvPr/>
          </p:nvSpPr>
          <p:spPr>
            <a:xfrm>
              <a:off x="6720837" y="3733884"/>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20" name="Rectangle 19">
              <a:extLst>
                <a:ext uri="{FF2B5EF4-FFF2-40B4-BE49-F238E27FC236}">
                  <a16:creationId xmlns:a16="http://schemas.microsoft.com/office/drawing/2014/main" id="{9433D0CC-4722-4A6C-9F78-6507CA3B6C0C}"/>
                </a:ext>
              </a:extLst>
            </p:cNvPr>
            <p:cNvSpPr/>
            <p:nvPr/>
          </p:nvSpPr>
          <p:spPr>
            <a:xfrm>
              <a:off x="5422739" y="5117841"/>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21" name="Rectangle 20">
              <a:extLst>
                <a:ext uri="{FF2B5EF4-FFF2-40B4-BE49-F238E27FC236}">
                  <a16:creationId xmlns:a16="http://schemas.microsoft.com/office/drawing/2014/main" id="{F7DBA104-F1E0-4C0C-950B-742B23FE6E6E}"/>
                </a:ext>
              </a:extLst>
            </p:cNvPr>
            <p:cNvSpPr/>
            <p:nvPr/>
          </p:nvSpPr>
          <p:spPr>
            <a:xfrm>
              <a:off x="6720837" y="5141256"/>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grpSp>
      <p:grpSp>
        <p:nvGrpSpPr>
          <p:cNvPr id="9" name="Group 8">
            <a:extLst>
              <a:ext uri="{FF2B5EF4-FFF2-40B4-BE49-F238E27FC236}">
                <a16:creationId xmlns:a16="http://schemas.microsoft.com/office/drawing/2014/main" id="{566F9807-54A6-4048-AD00-5B4C4E12E992}"/>
              </a:ext>
            </a:extLst>
          </p:cNvPr>
          <p:cNvGrpSpPr/>
          <p:nvPr/>
        </p:nvGrpSpPr>
        <p:grpSpPr>
          <a:xfrm>
            <a:off x="8544176" y="2444987"/>
            <a:ext cx="3038109" cy="2340322"/>
            <a:chOff x="8671537" y="996583"/>
            <a:chExt cx="3038109" cy="2340322"/>
          </a:xfrm>
        </p:grpSpPr>
        <p:sp>
          <p:nvSpPr>
            <p:cNvPr id="22" name="Rectangle 21">
              <a:extLst>
                <a:ext uri="{FF2B5EF4-FFF2-40B4-BE49-F238E27FC236}">
                  <a16:creationId xmlns:a16="http://schemas.microsoft.com/office/drawing/2014/main" id="{3B1F69A8-78A7-4172-88DB-F81A763001D2}"/>
                </a:ext>
              </a:extLst>
            </p:cNvPr>
            <p:cNvSpPr/>
            <p:nvPr/>
          </p:nvSpPr>
          <p:spPr>
            <a:xfrm>
              <a:off x="8671537" y="1328394"/>
              <a:ext cx="3038109" cy="20085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 name="TextBox 6">
              <a:extLst>
                <a:ext uri="{FF2B5EF4-FFF2-40B4-BE49-F238E27FC236}">
                  <a16:creationId xmlns:a16="http://schemas.microsoft.com/office/drawing/2014/main" id="{5D1773BA-7271-4052-BE71-22CD1AA4C420}"/>
                </a:ext>
              </a:extLst>
            </p:cNvPr>
            <p:cNvSpPr txBox="1"/>
            <p:nvPr/>
          </p:nvSpPr>
          <p:spPr>
            <a:xfrm>
              <a:off x="9587884" y="996583"/>
              <a:ext cx="1394100" cy="369332"/>
            </a:xfrm>
            <a:prstGeom prst="rect">
              <a:avLst/>
            </a:prstGeom>
            <a:noFill/>
          </p:spPr>
          <p:txBody>
            <a:bodyPr wrap="none" rtlCol="0">
              <a:spAutoFit/>
            </a:bodyPr>
            <a:lstStyle/>
            <a:p>
              <a:r>
                <a:rPr lang="en-US" dirty="0"/>
                <a:t>Restaurant</a:t>
              </a:r>
            </a:p>
          </p:txBody>
        </p:sp>
        <p:sp>
          <p:nvSpPr>
            <p:cNvPr id="8" name="Rectangle 7">
              <a:extLst>
                <a:ext uri="{FF2B5EF4-FFF2-40B4-BE49-F238E27FC236}">
                  <a16:creationId xmlns:a16="http://schemas.microsoft.com/office/drawing/2014/main" id="{85BD6CCB-581C-4E32-8330-CD54DB37F7BA}"/>
                </a:ext>
              </a:extLst>
            </p:cNvPr>
            <p:cNvSpPr/>
            <p:nvPr/>
          </p:nvSpPr>
          <p:spPr>
            <a:xfrm>
              <a:off x="9047408" y="1423840"/>
              <a:ext cx="2182831" cy="11522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23" name="Rectangle 22">
              <a:extLst>
                <a:ext uri="{FF2B5EF4-FFF2-40B4-BE49-F238E27FC236}">
                  <a16:creationId xmlns:a16="http://schemas.microsoft.com/office/drawing/2014/main" id="{20634946-1814-43E6-8000-9854C5A929A9}"/>
                </a:ext>
              </a:extLst>
            </p:cNvPr>
            <p:cNvSpPr/>
            <p:nvPr/>
          </p:nvSpPr>
          <p:spPr>
            <a:xfrm>
              <a:off x="8796046" y="2681202"/>
              <a:ext cx="1142676" cy="242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Name</a:t>
              </a:r>
            </a:p>
          </p:txBody>
        </p:sp>
        <p:sp>
          <p:nvSpPr>
            <p:cNvPr id="24" name="Rectangle 23">
              <a:extLst>
                <a:ext uri="{FF2B5EF4-FFF2-40B4-BE49-F238E27FC236}">
                  <a16:creationId xmlns:a16="http://schemas.microsoft.com/office/drawing/2014/main" id="{850EFBCA-2C18-448C-8FCA-0C23B2BA1F48}"/>
                </a:ext>
              </a:extLst>
            </p:cNvPr>
            <p:cNvSpPr/>
            <p:nvPr/>
          </p:nvSpPr>
          <p:spPr>
            <a:xfrm>
              <a:off x="8796046" y="3067155"/>
              <a:ext cx="1142676" cy="242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Rating</a:t>
              </a:r>
            </a:p>
          </p:txBody>
        </p:sp>
        <p:sp>
          <p:nvSpPr>
            <p:cNvPr id="25" name="Rectangle 24">
              <a:extLst>
                <a:ext uri="{FF2B5EF4-FFF2-40B4-BE49-F238E27FC236}">
                  <a16:creationId xmlns:a16="http://schemas.microsoft.com/office/drawing/2014/main" id="{7B87A458-294B-4EA3-8B63-0898A8EE9249}"/>
                </a:ext>
              </a:extLst>
            </p:cNvPr>
            <p:cNvSpPr/>
            <p:nvPr/>
          </p:nvSpPr>
          <p:spPr>
            <a:xfrm>
              <a:off x="10063231" y="3074369"/>
              <a:ext cx="1570823" cy="2354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of Reviews</a:t>
              </a:r>
            </a:p>
          </p:txBody>
        </p:sp>
      </p:grpSp>
    </p:spTree>
    <p:extLst>
      <p:ext uri="{BB962C8B-B14F-4D97-AF65-F5344CB8AC3E}">
        <p14:creationId xmlns:p14="http://schemas.microsoft.com/office/powerpoint/2010/main" val="90354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17253" y="1818886"/>
            <a:ext cx="2068496" cy="4494321"/>
          </a:xfrm>
        </p:spPr>
        <p:txBody>
          <a:bodyPr>
            <a:normAutofit/>
          </a:bodyPr>
          <a:lstStyle/>
          <a:p>
            <a:r>
              <a:rPr lang="en-US" sz="2200" dirty="0"/>
              <a:t>So cool! We can see the connections between the data we can retrieve, and how we can use that data to make our app look nice!</a:t>
            </a:r>
            <a:endParaRPr lang="en-US" sz="2000" dirty="0"/>
          </a:p>
        </p:txBody>
      </p:sp>
      <p:grpSp>
        <p:nvGrpSpPr>
          <p:cNvPr id="10" name="Group 9">
            <a:extLst>
              <a:ext uri="{FF2B5EF4-FFF2-40B4-BE49-F238E27FC236}">
                <a16:creationId xmlns:a16="http://schemas.microsoft.com/office/drawing/2014/main" id="{CE482A1D-6DF9-40FC-ADD3-3A4B80A913AF}"/>
              </a:ext>
            </a:extLst>
          </p:cNvPr>
          <p:cNvGrpSpPr/>
          <p:nvPr/>
        </p:nvGrpSpPr>
        <p:grpSpPr>
          <a:xfrm>
            <a:off x="8699492" y="1598690"/>
            <a:ext cx="3783588" cy="6210147"/>
            <a:chOff x="4724204" y="550023"/>
            <a:chExt cx="3783588" cy="6210147"/>
          </a:xfrm>
        </p:grpSpPr>
        <p:pic>
          <p:nvPicPr>
            <p:cNvPr id="11" name="Picture 10" descr="The Click To Message Feature Can Also Be Implemented - Empty Phone Frame  PNG Image | Transparent PNG Free Download on SeekPNG">
              <a:extLst>
                <a:ext uri="{FF2B5EF4-FFF2-40B4-BE49-F238E27FC236}">
                  <a16:creationId xmlns:a16="http://schemas.microsoft.com/office/drawing/2014/main" id="{C163E8E0-B180-4AD6-938D-4DDE2CADB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204" y="550023"/>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C1B26DE-109B-4F63-93B7-425EAAEF4240}"/>
                </a:ext>
              </a:extLst>
            </p:cNvPr>
            <p:cNvSpPr txBox="1"/>
            <p:nvPr/>
          </p:nvSpPr>
          <p:spPr>
            <a:xfrm>
              <a:off x="5545913" y="1907399"/>
              <a:ext cx="2140170" cy="369332"/>
            </a:xfrm>
            <a:prstGeom prst="rect">
              <a:avLst/>
            </a:prstGeom>
            <a:noFill/>
          </p:spPr>
          <p:txBody>
            <a:bodyPr wrap="square" rtlCol="0">
              <a:spAutoFit/>
            </a:bodyPr>
            <a:lstStyle/>
            <a:p>
              <a:pPr algn="ctr"/>
              <a:r>
                <a:rPr lang="en-US" dirty="0"/>
                <a:t>$ Restaurants</a:t>
              </a:r>
            </a:p>
          </p:txBody>
        </p:sp>
        <p:sp>
          <p:nvSpPr>
            <p:cNvPr id="13" name="TextBox 12">
              <a:extLst>
                <a:ext uri="{FF2B5EF4-FFF2-40B4-BE49-F238E27FC236}">
                  <a16:creationId xmlns:a16="http://schemas.microsoft.com/office/drawing/2014/main" id="{3166BA36-DA4C-45C0-823B-53FE75148DB1}"/>
                </a:ext>
              </a:extLst>
            </p:cNvPr>
            <p:cNvSpPr txBox="1"/>
            <p:nvPr/>
          </p:nvSpPr>
          <p:spPr>
            <a:xfrm>
              <a:off x="5545913" y="3244334"/>
              <a:ext cx="2140170" cy="369332"/>
            </a:xfrm>
            <a:prstGeom prst="rect">
              <a:avLst/>
            </a:prstGeom>
            <a:noFill/>
          </p:spPr>
          <p:txBody>
            <a:bodyPr wrap="square" rtlCol="0">
              <a:spAutoFit/>
            </a:bodyPr>
            <a:lstStyle/>
            <a:p>
              <a:pPr algn="ctr"/>
              <a:r>
                <a:rPr lang="en-US" dirty="0"/>
                <a:t>$$ Restaurants</a:t>
              </a:r>
            </a:p>
          </p:txBody>
        </p:sp>
        <p:sp>
          <p:nvSpPr>
            <p:cNvPr id="15" name="TextBox 14">
              <a:extLst>
                <a:ext uri="{FF2B5EF4-FFF2-40B4-BE49-F238E27FC236}">
                  <a16:creationId xmlns:a16="http://schemas.microsoft.com/office/drawing/2014/main" id="{9A50D0E6-2992-4E31-8BD0-1BE375CF13C9}"/>
                </a:ext>
              </a:extLst>
            </p:cNvPr>
            <p:cNvSpPr txBox="1"/>
            <p:nvPr/>
          </p:nvSpPr>
          <p:spPr>
            <a:xfrm>
              <a:off x="5545913" y="4508072"/>
              <a:ext cx="2140170" cy="369332"/>
            </a:xfrm>
            <a:prstGeom prst="rect">
              <a:avLst/>
            </a:prstGeom>
            <a:noFill/>
          </p:spPr>
          <p:txBody>
            <a:bodyPr wrap="square" rtlCol="0">
              <a:spAutoFit/>
            </a:bodyPr>
            <a:lstStyle/>
            <a:p>
              <a:pPr algn="ctr"/>
              <a:r>
                <a:rPr lang="en-US" dirty="0"/>
                <a:t>$$$ Restaurants</a:t>
              </a:r>
            </a:p>
          </p:txBody>
        </p:sp>
        <p:sp>
          <p:nvSpPr>
            <p:cNvPr id="16" name="Rectangle 15">
              <a:extLst>
                <a:ext uri="{FF2B5EF4-FFF2-40B4-BE49-F238E27FC236}">
                  <a16:creationId xmlns:a16="http://schemas.microsoft.com/office/drawing/2014/main" id="{E159E7AB-9BA8-4EE9-B316-52B33A94C204}"/>
                </a:ext>
              </a:extLst>
            </p:cNvPr>
            <p:cNvSpPr/>
            <p:nvPr/>
          </p:nvSpPr>
          <p:spPr>
            <a:xfrm>
              <a:off x="5422739" y="2327828"/>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7" name="Rectangle 16">
              <a:extLst>
                <a:ext uri="{FF2B5EF4-FFF2-40B4-BE49-F238E27FC236}">
                  <a16:creationId xmlns:a16="http://schemas.microsoft.com/office/drawing/2014/main" id="{AB6C53E0-3E07-419D-B259-4224A9A4D6B0}"/>
                </a:ext>
              </a:extLst>
            </p:cNvPr>
            <p:cNvSpPr/>
            <p:nvPr/>
          </p:nvSpPr>
          <p:spPr>
            <a:xfrm>
              <a:off x="6720837" y="2327828"/>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8" name="Rectangle 17">
              <a:extLst>
                <a:ext uri="{FF2B5EF4-FFF2-40B4-BE49-F238E27FC236}">
                  <a16:creationId xmlns:a16="http://schemas.microsoft.com/office/drawing/2014/main" id="{D62CFD7A-A198-4C24-89CF-CA8D864BFE4B}"/>
                </a:ext>
              </a:extLst>
            </p:cNvPr>
            <p:cNvSpPr/>
            <p:nvPr/>
          </p:nvSpPr>
          <p:spPr>
            <a:xfrm>
              <a:off x="5422739" y="3733884"/>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9" name="Rectangle 18">
              <a:extLst>
                <a:ext uri="{FF2B5EF4-FFF2-40B4-BE49-F238E27FC236}">
                  <a16:creationId xmlns:a16="http://schemas.microsoft.com/office/drawing/2014/main" id="{2FA5621B-47F7-4A29-8BBB-F4C34A41B875}"/>
                </a:ext>
              </a:extLst>
            </p:cNvPr>
            <p:cNvSpPr/>
            <p:nvPr/>
          </p:nvSpPr>
          <p:spPr>
            <a:xfrm>
              <a:off x="6720837" y="3733884"/>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20" name="Rectangle 19">
              <a:extLst>
                <a:ext uri="{FF2B5EF4-FFF2-40B4-BE49-F238E27FC236}">
                  <a16:creationId xmlns:a16="http://schemas.microsoft.com/office/drawing/2014/main" id="{9433D0CC-4722-4A6C-9F78-6507CA3B6C0C}"/>
                </a:ext>
              </a:extLst>
            </p:cNvPr>
            <p:cNvSpPr/>
            <p:nvPr/>
          </p:nvSpPr>
          <p:spPr>
            <a:xfrm>
              <a:off x="5422739" y="5117841"/>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21" name="Rectangle 20">
              <a:extLst>
                <a:ext uri="{FF2B5EF4-FFF2-40B4-BE49-F238E27FC236}">
                  <a16:creationId xmlns:a16="http://schemas.microsoft.com/office/drawing/2014/main" id="{F7DBA104-F1E0-4C0C-950B-742B23FE6E6E}"/>
                </a:ext>
              </a:extLst>
            </p:cNvPr>
            <p:cNvSpPr/>
            <p:nvPr/>
          </p:nvSpPr>
          <p:spPr>
            <a:xfrm>
              <a:off x="6720837" y="5141256"/>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grpSp>
      <p:grpSp>
        <p:nvGrpSpPr>
          <p:cNvPr id="9" name="Group 8">
            <a:extLst>
              <a:ext uri="{FF2B5EF4-FFF2-40B4-BE49-F238E27FC236}">
                <a16:creationId xmlns:a16="http://schemas.microsoft.com/office/drawing/2014/main" id="{566F9807-54A6-4048-AD00-5B4C4E12E992}"/>
              </a:ext>
            </a:extLst>
          </p:cNvPr>
          <p:cNvGrpSpPr/>
          <p:nvPr/>
        </p:nvGrpSpPr>
        <p:grpSpPr>
          <a:xfrm>
            <a:off x="8897155" y="-76272"/>
            <a:ext cx="3038109" cy="2340322"/>
            <a:chOff x="8671537" y="996583"/>
            <a:chExt cx="3038109" cy="2340322"/>
          </a:xfrm>
        </p:grpSpPr>
        <p:sp>
          <p:nvSpPr>
            <p:cNvPr id="22" name="Rectangle 21">
              <a:extLst>
                <a:ext uri="{FF2B5EF4-FFF2-40B4-BE49-F238E27FC236}">
                  <a16:creationId xmlns:a16="http://schemas.microsoft.com/office/drawing/2014/main" id="{3B1F69A8-78A7-4172-88DB-F81A763001D2}"/>
                </a:ext>
              </a:extLst>
            </p:cNvPr>
            <p:cNvSpPr/>
            <p:nvPr/>
          </p:nvSpPr>
          <p:spPr>
            <a:xfrm>
              <a:off x="8671537" y="1328394"/>
              <a:ext cx="3038109" cy="20085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 name="TextBox 6">
              <a:extLst>
                <a:ext uri="{FF2B5EF4-FFF2-40B4-BE49-F238E27FC236}">
                  <a16:creationId xmlns:a16="http://schemas.microsoft.com/office/drawing/2014/main" id="{5D1773BA-7271-4052-BE71-22CD1AA4C420}"/>
                </a:ext>
              </a:extLst>
            </p:cNvPr>
            <p:cNvSpPr txBox="1"/>
            <p:nvPr/>
          </p:nvSpPr>
          <p:spPr>
            <a:xfrm>
              <a:off x="9587884" y="996583"/>
              <a:ext cx="1394100" cy="369332"/>
            </a:xfrm>
            <a:prstGeom prst="rect">
              <a:avLst/>
            </a:prstGeom>
            <a:noFill/>
          </p:spPr>
          <p:txBody>
            <a:bodyPr wrap="none" rtlCol="0">
              <a:spAutoFit/>
            </a:bodyPr>
            <a:lstStyle/>
            <a:p>
              <a:r>
                <a:rPr lang="en-US" dirty="0"/>
                <a:t>Restaurant</a:t>
              </a:r>
            </a:p>
          </p:txBody>
        </p:sp>
        <p:sp>
          <p:nvSpPr>
            <p:cNvPr id="8" name="Rectangle 7">
              <a:extLst>
                <a:ext uri="{FF2B5EF4-FFF2-40B4-BE49-F238E27FC236}">
                  <a16:creationId xmlns:a16="http://schemas.microsoft.com/office/drawing/2014/main" id="{85BD6CCB-581C-4E32-8330-CD54DB37F7BA}"/>
                </a:ext>
              </a:extLst>
            </p:cNvPr>
            <p:cNvSpPr/>
            <p:nvPr/>
          </p:nvSpPr>
          <p:spPr>
            <a:xfrm>
              <a:off x="9047408" y="1423840"/>
              <a:ext cx="2182831" cy="11522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Picture</a:t>
              </a:r>
            </a:p>
          </p:txBody>
        </p:sp>
        <p:sp>
          <p:nvSpPr>
            <p:cNvPr id="23" name="Rectangle 22">
              <a:extLst>
                <a:ext uri="{FF2B5EF4-FFF2-40B4-BE49-F238E27FC236}">
                  <a16:creationId xmlns:a16="http://schemas.microsoft.com/office/drawing/2014/main" id="{20634946-1814-43E6-8000-9854C5A929A9}"/>
                </a:ext>
              </a:extLst>
            </p:cNvPr>
            <p:cNvSpPr/>
            <p:nvPr/>
          </p:nvSpPr>
          <p:spPr>
            <a:xfrm>
              <a:off x="8796046" y="2681202"/>
              <a:ext cx="1142676" cy="242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Name</a:t>
              </a:r>
            </a:p>
          </p:txBody>
        </p:sp>
        <p:sp>
          <p:nvSpPr>
            <p:cNvPr id="24" name="Rectangle 23">
              <a:extLst>
                <a:ext uri="{FF2B5EF4-FFF2-40B4-BE49-F238E27FC236}">
                  <a16:creationId xmlns:a16="http://schemas.microsoft.com/office/drawing/2014/main" id="{850EFBCA-2C18-448C-8FCA-0C23B2BA1F48}"/>
                </a:ext>
              </a:extLst>
            </p:cNvPr>
            <p:cNvSpPr/>
            <p:nvPr/>
          </p:nvSpPr>
          <p:spPr>
            <a:xfrm>
              <a:off x="8796046" y="3067155"/>
              <a:ext cx="1142676" cy="242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Rating</a:t>
              </a:r>
            </a:p>
          </p:txBody>
        </p:sp>
        <p:sp>
          <p:nvSpPr>
            <p:cNvPr id="25" name="Rectangle 24">
              <a:extLst>
                <a:ext uri="{FF2B5EF4-FFF2-40B4-BE49-F238E27FC236}">
                  <a16:creationId xmlns:a16="http://schemas.microsoft.com/office/drawing/2014/main" id="{7B87A458-294B-4EA3-8B63-0898A8EE9249}"/>
                </a:ext>
              </a:extLst>
            </p:cNvPr>
            <p:cNvSpPr/>
            <p:nvPr/>
          </p:nvSpPr>
          <p:spPr>
            <a:xfrm>
              <a:off x="10063231" y="3074369"/>
              <a:ext cx="1570823" cy="2354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of Reviews</a:t>
              </a:r>
            </a:p>
          </p:txBody>
        </p:sp>
      </p:grpSp>
      <p:pic>
        <p:nvPicPr>
          <p:cNvPr id="26" name="Picture 25">
            <a:extLst>
              <a:ext uri="{FF2B5EF4-FFF2-40B4-BE49-F238E27FC236}">
                <a16:creationId xmlns:a16="http://schemas.microsoft.com/office/drawing/2014/main" id="{B7A2277F-6E91-48BA-A240-6B710C8734D8}"/>
              </a:ext>
            </a:extLst>
          </p:cNvPr>
          <p:cNvPicPr>
            <a:picLocks noChangeAspect="1"/>
          </p:cNvPicPr>
          <p:nvPr/>
        </p:nvPicPr>
        <p:blipFill>
          <a:blip r:embed="rId4"/>
          <a:stretch>
            <a:fillRect/>
          </a:stretch>
        </p:blipFill>
        <p:spPr>
          <a:xfrm>
            <a:off x="2757803" y="873230"/>
            <a:ext cx="6075926" cy="5947247"/>
          </a:xfrm>
          <a:prstGeom prst="rect">
            <a:avLst/>
          </a:prstGeom>
        </p:spPr>
      </p:pic>
      <p:grpSp>
        <p:nvGrpSpPr>
          <p:cNvPr id="6" name="Group 5">
            <a:extLst>
              <a:ext uri="{FF2B5EF4-FFF2-40B4-BE49-F238E27FC236}">
                <a16:creationId xmlns:a16="http://schemas.microsoft.com/office/drawing/2014/main" id="{CE2145CB-E4EB-42A0-9520-ABAF99218EBC}"/>
              </a:ext>
            </a:extLst>
          </p:cNvPr>
          <p:cNvGrpSpPr/>
          <p:nvPr/>
        </p:nvGrpSpPr>
        <p:grpSpPr>
          <a:xfrm>
            <a:off x="4199061" y="1845640"/>
            <a:ext cx="5862240" cy="472320"/>
            <a:chOff x="4199061" y="1845640"/>
            <a:chExt cx="5862240" cy="47232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27E7A7AD-7443-4E22-94EF-E2BBFCF3801B}"/>
                    </a:ext>
                  </a:extLst>
                </p14:cNvPr>
                <p14:cNvContentPartPr/>
                <p14:nvPr/>
              </p14:nvContentPartPr>
              <p14:xfrm>
                <a:off x="8866461" y="1845640"/>
                <a:ext cx="1194840" cy="472320"/>
              </p14:xfrm>
            </p:contentPart>
          </mc:Choice>
          <mc:Fallback xmlns="">
            <p:pic>
              <p:nvPicPr>
                <p:cNvPr id="4" name="Ink 3">
                  <a:extLst>
                    <a:ext uri="{FF2B5EF4-FFF2-40B4-BE49-F238E27FC236}">
                      <a16:creationId xmlns:a16="http://schemas.microsoft.com/office/drawing/2014/main" id="{27E7A7AD-7443-4E22-94EF-E2BBFCF3801B}"/>
                    </a:ext>
                  </a:extLst>
                </p:cNvPr>
                <p:cNvPicPr/>
                <p:nvPr/>
              </p:nvPicPr>
              <p:blipFill>
                <a:blip r:embed="rId6"/>
                <a:stretch>
                  <a:fillRect/>
                </a:stretch>
              </p:blipFill>
              <p:spPr>
                <a:xfrm>
                  <a:off x="8857461" y="1836640"/>
                  <a:ext cx="121248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B4618E97-5E4A-4290-94AE-76603304CCA5}"/>
                    </a:ext>
                  </a:extLst>
                </p14:cNvPr>
                <p14:cNvContentPartPr/>
                <p14:nvPr/>
              </p14:nvContentPartPr>
              <p14:xfrm>
                <a:off x="4199061" y="1906840"/>
                <a:ext cx="4704120" cy="225360"/>
              </p14:xfrm>
            </p:contentPart>
          </mc:Choice>
          <mc:Fallback xmlns="">
            <p:pic>
              <p:nvPicPr>
                <p:cNvPr id="5" name="Ink 4">
                  <a:extLst>
                    <a:ext uri="{FF2B5EF4-FFF2-40B4-BE49-F238E27FC236}">
                      <a16:creationId xmlns:a16="http://schemas.microsoft.com/office/drawing/2014/main" id="{B4618E97-5E4A-4290-94AE-76603304CCA5}"/>
                    </a:ext>
                  </a:extLst>
                </p:cNvPr>
                <p:cNvPicPr/>
                <p:nvPr/>
              </p:nvPicPr>
              <p:blipFill>
                <a:blip r:embed="rId8"/>
                <a:stretch>
                  <a:fillRect/>
                </a:stretch>
              </p:blipFill>
              <p:spPr>
                <a:xfrm>
                  <a:off x="4190421" y="1897840"/>
                  <a:ext cx="4721760" cy="24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037FBDED-9ADD-4304-A78A-1C54CEFF0B66}"/>
                  </a:ext>
                </a:extLst>
              </p14:cNvPr>
              <p14:cNvContentPartPr/>
              <p14:nvPr/>
            </p14:nvContentPartPr>
            <p14:xfrm>
              <a:off x="8887341" y="1507600"/>
              <a:ext cx="1503720" cy="455400"/>
            </p14:xfrm>
          </p:contentPart>
        </mc:Choice>
        <mc:Fallback xmlns="">
          <p:pic>
            <p:nvPicPr>
              <p:cNvPr id="27" name="Ink 26">
                <a:extLst>
                  <a:ext uri="{FF2B5EF4-FFF2-40B4-BE49-F238E27FC236}">
                    <a16:creationId xmlns:a16="http://schemas.microsoft.com/office/drawing/2014/main" id="{037FBDED-9ADD-4304-A78A-1C54CEFF0B66}"/>
                  </a:ext>
                </a:extLst>
              </p:cNvPr>
              <p:cNvPicPr/>
              <p:nvPr/>
            </p:nvPicPr>
            <p:blipFill>
              <a:blip r:embed="rId10"/>
              <a:stretch>
                <a:fillRect/>
              </a:stretch>
            </p:blipFill>
            <p:spPr>
              <a:xfrm>
                <a:off x="8878341" y="1498600"/>
                <a:ext cx="152136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51C8A44D-95B4-436E-9085-12C143910213}"/>
                  </a:ext>
                </a:extLst>
              </p14:cNvPr>
              <p14:cNvContentPartPr/>
              <p14:nvPr/>
            </p14:nvContentPartPr>
            <p14:xfrm>
              <a:off x="5344221" y="1770040"/>
              <a:ext cx="3578400" cy="2065320"/>
            </p14:xfrm>
          </p:contentPart>
        </mc:Choice>
        <mc:Fallback xmlns="">
          <p:pic>
            <p:nvPicPr>
              <p:cNvPr id="28" name="Ink 27">
                <a:extLst>
                  <a:ext uri="{FF2B5EF4-FFF2-40B4-BE49-F238E27FC236}">
                    <a16:creationId xmlns:a16="http://schemas.microsoft.com/office/drawing/2014/main" id="{51C8A44D-95B4-436E-9085-12C143910213}"/>
                  </a:ext>
                </a:extLst>
              </p:cNvPr>
              <p:cNvPicPr/>
              <p:nvPr/>
            </p:nvPicPr>
            <p:blipFill>
              <a:blip r:embed="rId12"/>
              <a:stretch>
                <a:fillRect/>
              </a:stretch>
            </p:blipFill>
            <p:spPr>
              <a:xfrm>
                <a:off x="5335221" y="1761040"/>
                <a:ext cx="3596040" cy="2082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65B2EE25-C365-47F2-9D45-2A716F244F30}"/>
                  </a:ext>
                </a:extLst>
              </p14:cNvPr>
              <p14:cNvContentPartPr/>
              <p14:nvPr/>
            </p14:nvContentPartPr>
            <p14:xfrm>
              <a:off x="10223661" y="1747720"/>
              <a:ext cx="1762560" cy="578160"/>
            </p14:xfrm>
          </p:contentPart>
        </mc:Choice>
        <mc:Fallback xmlns="">
          <p:pic>
            <p:nvPicPr>
              <p:cNvPr id="29" name="Ink 28">
                <a:extLst>
                  <a:ext uri="{FF2B5EF4-FFF2-40B4-BE49-F238E27FC236}">
                    <a16:creationId xmlns:a16="http://schemas.microsoft.com/office/drawing/2014/main" id="{65B2EE25-C365-47F2-9D45-2A716F244F30}"/>
                  </a:ext>
                </a:extLst>
              </p:cNvPr>
              <p:cNvPicPr/>
              <p:nvPr/>
            </p:nvPicPr>
            <p:blipFill>
              <a:blip r:embed="rId14"/>
              <a:stretch>
                <a:fillRect/>
              </a:stretch>
            </p:blipFill>
            <p:spPr>
              <a:xfrm>
                <a:off x="10215021" y="1739080"/>
                <a:ext cx="1780200" cy="595800"/>
              </a:xfrm>
              <a:prstGeom prst="rect">
                <a:avLst/>
              </a:prstGeom>
            </p:spPr>
          </p:pic>
        </mc:Fallback>
      </mc:AlternateContent>
      <p:grpSp>
        <p:nvGrpSpPr>
          <p:cNvPr id="32" name="Group 31">
            <a:extLst>
              <a:ext uri="{FF2B5EF4-FFF2-40B4-BE49-F238E27FC236}">
                <a16:creationId xmlns:a16="http://schemas.microsoft.com/office/drawing/2014/main" id="{265B186B-CA9F-4B83-85FB-E50C21C06C01}"/>
              </a:ext>
            </a:extLst>
          </p:cNvPr>
          <p:cNvGrpSpPr/>
          <p:nvPr/>
        </p:nvGrpSpPr>
        <p:grpSpPr>
          <a:xfrm>
            <a:off x="3426501" y="2296360"/>
            <a:ext cx="7328520" cy="1486080"/>
            <a:chOff x="3426501" y="2296360"/>
            <a:chExt cx="7328520" cy="1486080"/>
          </a:xfrm>
        </p:grpSpPr>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id="{807FB66F-AB77-400A-B1B0-4F739D3B647E}"/>
                    </a:ext>
                  </a:extLst>
                </p14:cNvPr>
                <p14:cNvContentPartPr/>
                <p14:nvPr/>
              </p14:nvContentPartPr>
              <p14:xfrm>
                <a:off x="3426501" y="3733120"/>
                <a:ext cx="1303200" cy="49320"/>
              </p14:xfrm>
            </p:contentPart>
          </mc:Choice>
          <mc:Fallback xmlns="">
            <p:pic>
              <p:nvPicPr>
                <p:cNvPr id="30" name="Ink 29">
                  <a:extLst>
                    <a:ext uri="{FF2B5EF4-FFF2-40B4-BE49-F238E27FC236}">
                      <a16:creationId xmlns:a16="http://schemas.microsoft.com/office/drawing/2014/main" id="{807FB66F-AB77-400A-B1B0-4F739D3B647E}"/>
                    </a:ext>
                  </a:extLst>
                </p:cNvPr>
                <p:cNvPicPr/>
                <p:nvPr/>
              </p:nvPicPr>
              <p:blipFill>
                <a:blip r:embed="rId16"/>
                <a:stretch>
                  <a:fillRect/>
                </a:stretch>
              </p:blipFill>
              <p:spPr>
                <a:xfrm>
                  <a:off x="3417861" y="3724480"/>
                  <a:ext cx="13208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75163FCF-75D1-47AA-B9FB-DE9BD789C8E6}"/>
                    </a:ext>
                  </a:extLst>
                </p14:cNvPr>
                <p14:cNvContentPartPr/>
                <p14:nvPr/>
              </p14:nvContentPartPr>
              <p14:xfrm>
                <a:off x="4704861" y="2296360"/>
                <a:ext cx="6050160" cy="1476720"/>
              </p14:xfrm>
            </p:contentPart>
          </mc:Choice>
          <mc:Fallback xmlns="">
            <p:pic>
              <p:nvPicPr>
                <p:cNvPr id="31" name="Ink 30">
                  <a:extLst>
                    <a:ext uri="{FF2B5EF4-FFF2-40B4-BE49-F238E27FC236}">
                      <a16:creationId xmlns:a16="http://schemas.microsoft.com/office/drawing/2014/main" id="{75163FCF-75D1-47AA-B9FB-DE9BD789C8E6}"/>
                    </a:ext>
                  </a:extLst>
                </p:cNvPr>
                <p:cNvPicPr/>
                <p:nvPr/>
              </p:nvPicPr>
              <p:blipFill>
                <a:blip r:embed="rId18"/>
                <a:stretch>
                  <a:fillRect/>
                </a:stretch>
              </p:blipFill>
              <p:spPr>
                <a:xfrm>
                  <a:off x="4696221" y="2287720"/>
                  <a:ext cx="6067800" cy="149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A62547DE-2552-4F32-BC09-B5FDEACF13C1}"/>
                  </a:ext>
                </a:extLst>
              </p14:cNvPr>
              <p14:cNvContentPartPr/>
              <p14:nvPr/>
            </p14:nvContentPartPr>
            <p14:xfrm>
              <a:off x="3524061" y="2165680"/>
              <a:ext cx="686880" cy="360"/>
            </p14:xfrm>
          </p:contentPart>
        </mc:Choice>
        <mc:Fallback xmlns="">
          <p:pic>
            <p:nvPicPr>
              <p:cNvPr id="33" name="Ink 32">
                <a:extLst>
                  <a:ext uri="{FF2B5EF4-FFF2-40B4-BE49-F238E27FC236}">
                    <a16:creationId xmlns:a16="http://schemas.microsoft.com/office/drawing/2014/main" id="{A62547DE-2552-4F32-BC09-B5FDEACF13C1}"/>
                  </a:ext>
                </a:extLst>
              </p:cNvPr>
              <p:cNvPicPr/>
              <p:nvPr/>
            </p:nvPicPr>
            <p:blipFill>
              <a:blip r:embed="rId20"/>
              <a:stretch>
                <a:fillRect/>
              </a:stretch>
            </p:blipFill>
            <p:spPr>
              <a:xfrm>
                <a:off x="3515421" y="2157040"/>
                <a:ext cx="704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55DEAFDF-A414-4AF9-9499-B903348F5AB0}"/>
                  </a:ext>
                </a:extLst>
              </p14:cNvPr>
              <p14:cNvContentPartPr/>
              <p14:nvPr/>
            </p14:nvContentPartPr>
            <p14:xfrm>
              <a:off x="4065861" y="2148040"/>
              <a:ext cx="6881400" cy="3738960"/>
            </p14:xfrm>
          </p:contentPart>
        </mc:Choice>
        <mc:Fallback xmlns="">
          <p:pic>
            <p:nvPicPr>
              <p:cNvPr id="34" name="Ink 33">
                <a:extLst>
                  <a:ext uri="{FF2B5EF4-FFF2-40B4-BE49-F238E27FC236}">
                    <a16:creationId xmlns:a16="http://schemas.microsoft.com/office/drawing/2014/main" id="{55DEAFDF-A414-4AF9-9499-B903348F5AB0}"/>
                  </a:ext>
                </a:extLst>
              </p:cNvPr>
              <p:cNvPicPr/>
              <p:nvPr/>
            </p:nvPicPr>
            <p:blipFill>
              <a:blip r:embed="rId22"/>
              <a:stretch>
                <a:fillRect/>
              </a:stretch>
            </p:blipFill>
            <p:spPr>
              <a:xfrm>
                <a:off x="4056861" y="2139400"/>
                <a:ext cx="6899040" cy="3756600"/>
              </a:xfrm>
              <a:prstGeom prst="rect">
                <a:avLst/>
              </a:prstGeom>
            </p:spPr>
          </p:pic>
        </mc:Fallback>
      </mc:AlternateContent>
    </p:spTree>
    <p:extLst>
      <p:ext uri="{BB962C8B-B14F-4D97-AF65-F5344CB8AC3E}">
        <p14:creationId xmlns:p14="http://schemas.microsoft.com/office/powerpoint/2010/main" val="30690668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17253" y="1818886"/>
            <a:ext cx="2068496" cy="4494321"/>
          </a:xfrm>
        </p:spPr>
        <p:txBody>
          <a:bodyPr>
            <a:normAutofit fontScale="92500"/>
          </a:bodyPr>
          <a:lstStyle/>
          <a:p>
            <a:r>
              <a:rPr lang="en-US" sz="2200" dirty="0"/>
              <a:t>But here’s the thing…</a:t>
            </a:r>
          </a:p>
          <a:p>
            <a:r>
              <a:rPr lang="en-US" sz="2200" dirty="0"/>
              <a:t>All of that is great for that first screen…</a:t>
            </a:r>
          </a:p>
          <a:p>
            <a:r>
              <a:rPr lang="en-US" sz="2200" dirty="0"/>
              <a:t>But what about that second screen with extra details?</a:t>
            </a:r>
            <a:endParaRPr lang="en-US" sz="2000" dirty="0"/>
          </a:p>
        </p:txBody>
      </p:sp>
      <p:pic>
        <p:nvPicPr>
          <p:cNvPr id="26" name="Picture 25">
            <a:extLst>
              <a:ext uri="{FF2B5EF4-FFF2-40B4-BE49-F238E27FC236}">
                <a16:creationId xmlns:a16="http://schemas.microsoft.com/office/drawing/2014/main" id="{B7A2277F-6E91-48BA-A240-6B710C8734D8}"/>
              </a:ext>
            </a:extLst>
          </p:cNvPr>
          <p:cNvPicPr>
            <a:picLocks noChangeAspect="1"/>
          </p:cNvPicPr>
          <p:nvPr/>
        </p:nvPicPr>
        <p:blipFill>
          <a:blip r:embed="rId3"/>
          <a:stretch>
            <a:fillRect/>
          </a:stretch>
        </p:blipFill>
        <p:spPr>
          <a:xfrm>
            <a:off x="2757803" y="873230"/>
            <a:ext cx="6075926" cy="5947247"/>
          </a:xfrm>
          <a:prstGeom prst="rect">
            <a:avLst/>
          </a:prstGeom>
        </p:spPr>
      </p:pic>
      <p:grpSp>
        <p:nvGrpSpPr>
          <p:cNvPr id="35" name="Group 34">
            <a:extLst>
              <a:ext uri="{FF2B5EF4-FFF2-40B4-BE49-F238E27FC236}">
                <a16:creationId xmlns:a16="http://schemas.microsoft.com/office/drawing/2014/main" id="{666390BA-5954-438E-AF43-961F6B21FA50}"/>
              </a:ext>
            </a:extLst>
          </p:cNvPr>
          <p:cNvGrpSpPr/>
          <p:nvPr/>
        </p:nvGrpSpPr>
        <p:grpSpPr>
          <a:xfrm>
            <a:off x="8458969" y="550023"/>
            <a:ext cx="3783588" cy="6210147"/>
            <a:chOff x="8458969" y="550023"/>
            <a:chExt cx="3783588" cy="6210147"/>
          </a:xfrm>
        </p:grpSpPr>
        <p:grpSp>
          <p:nvGrpSpPr>
            <p:cNvPr id="36" name="Group 35">
              <a:extLst>
                <a:ext uri="{FF2B5EF4-FFF2-40B4-BE49-F238E27FC236}">
                  <a16:creationId xmlns:a16="http://schemas.microsoft.com/office/drawing/2014/main" id="{65485BF1-CCD1-4805-B2B2-39A62E621C9B}"/>
                </a:ext>
              </a:extLst>
            </p:cNvPr>
            <p:cNvGrpSpPr/>
            <p:nvPr/>
          </p:nvGrpSpPr>
          <p:grpSpPr>
            <a:xfrm>
              <a:off x="8458969" y="550023"/>
              <a:ext cx="3783588" cy="6210147"/>
              <a:chOff x="8150909" y="252681"/>
              <a:chExt cx="3783588" cy="6210147"/>
            </a:xfrm>
          </p:grpSpPr>
          <p:pic>
            <p:nvPicPr>
              <p:cNvPr id="41" name="Picture 40" descr="The Click To Message Feature Can Also Be Implemented - Empty Phone Frame  PNG Image | Transparent PNG Free Download on SeekPNG">
                <a:extLst>
                  <a:ext uri="{FF2B5EF4-FFF2-40B4-BE49-F238E27FC236}">
                    <a16:creationId xmlns:a16="http://schemas.microsoft.com/office/drawing/2014/main" id="{629C78EB-E721-40DF-AB3D-89B405D2A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A292A404-E252-4707-AA53-14F2CA444EBE}"/>
                  </a:ext>
                </a:extLst>
              </p:cNvPr>
              <p:cNvSpPr txBox="1"/>
              <p:nvPr/>
            </p:nvSpPr>
            <p:spPr>
              <a:xfrm>
                <a:off x="8972618" y="1148392"/>
                <a:ext cx="2140170" cy="646331"/>
              </a:xfrm>
              <a:prstGeom prst="rect">
                <a:avLst/>
              </a:prstGeom>
              <a:noFill/>
            </p:spPr>
            <p:txBody>
              <a:bodyPr wrap="square" rtlCol="0">
                <a:spAutoFit/>
              </a:bodyPr>
              <a:lstStyle/>
              <a:p>
                <a:pPr algn="ctr"/>
                <a:r>
                  <a:rPr lang="en-US" dirty="0"/>
                  <a:t>Specific Restaurant</a:t>
                </a:r>
              </a:p>
            </p:txBody>
          </p:sp>
        </p:grpSp>
        <p:grpSp>
          <p:nvGrpSpPr>
            <p:cNvPr id="37" name="Group 36">
              <a:extLst>
                <a:ext uri="{FF2B5EF4-FFF2-40B4-BE49-F238E27FC236}">
                  <a16:creationId xmlns:a16="http://schemas.microsoft.com/office/drawing/2014/main" id="{CB8AA322-4D0D-4D76-BCC2-CFE4CEAB76CD}"/>
                </a:ext>
              </a:extLst>
            </p:cNvPr>
            <p:cNvGrpSpPr/>
            <p:nvPr/>
          </p:nvGrpSpPr>
          <p:grpSpPr>
            <a:xfrm>
              <a:off x="9261880" y="2478650"/>
              <a:ext cx="1155641" cy="2563172"/>
              <a:chOff x="9261880" y="2478650"/>
              <a:chExt cx="1155641" cy="2563172"/>
            </a:xfrm>
          </p:grpSpPr>
          <p:sp>
            <p:nvSpPr>
              <p:cNvPr id="38" name="Rectangle 37">
                <a:extLst>
                  <a:ext uri="{FF2B5EF4-FFF2-40B4-BE49-F238E27FC236}">
                    <a16:creationId xmlns:a16="http://schemas.microsoft.com/office/drawing/2014/main" id="{A6E1B3FB-654E-4EA6-9807-2642030B6378}"/>
                  </a:ext>
                </a:extLst>
              </p:cNvPr>
              <p:cNvSpPr/>
              <p:nvPr/>
            </p:nvSpPr>
            <p:spPr>
              <a:xfrm>
                <a:off x="9261880" y="2478650"/>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Picture</a:t>
                </a:r>
              </a:p>
            </p:txBody>
          </p:sp>
          <p:sp>
            <p:nvSpPr>
              <p:cNvPr id="39" name="Rectangle 38">
                <a:extLst>
                  <a:ext uri="{FF2B5EF4-FFF2-40B4-BE49-F238E27FC236}">
                    <a16:creationId xmlns:a16="http://schemas.microsoft.com/office/drawing/2014/main" id="{4E137CAD-2E87-40D6-B864-76872D39E5D4}"/>
                  </a:ext>
                </a:extLst>
              </p:cNvPr>
              <p:cNvSpPr/>
              <p:nvPr/>
            </p:nvSpPr>
            <p:spPr>
              <a:xfrm>
                <a:off x="9280678" y="3373963"/>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Picture</a:t>
                </a:r>
              </a:p>
            </p:txBody>
          </p:sp>
          <p:sp>
            <p:nvSpPr>
              <p:cNvPr id="40" name="Rectangle 39">
                <a:extLst>
                  <a:ext uri="{FF2B5EF4-FFF2-40B4-BE49-F238E27FC236}">
                    <a16:creationId xmlns:a16="http://schemas.microsoft.com/office/drawing/2014/main" id="{2E4F7546-14F6-4F7A-8F8D-2BD778AD3DAA}"/>
                  </a:ext>
                </a:extLst>
              </p:cNvPr>
              <p:cNvSpPr/>
              <p:nvPr/>
            </p:nvSpPr>
            <p:spPr>
              <a:xfrm>
                <a:off x="9329501" y="4387853"/>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Picture</a:t>
                </a:r>
              </a:p>
            </p:txBody>
          </p:sp>
        </p:grpSp>
      </p:grpSp>
    </p:spTree>
    <p:extLst>
      <p:ext uri="{BB962C8B-B14F-4D97-AF65-F5344CB8AC3E}">
        <p14:creationId xmlns:p14="http://schemas.microsoft.com/office/powerpoint/2010/main" val="38947819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17253" y="1818886"/>
            <a:ext cx="2068496" cy="4494321"/>
          </a:xfrm>
        </p:spPr>
        <p:txBody>
          <a:bodyPr>
            <a:normAutofit lnSpcReduction="10000"/>
          </a:bodyPr>
          <a:lstStyle/>
          <a:p>
            <a:r>
              <a:rPr lang="en-US" sz="2200" dirty="0"/>
              <a:t>That second screen wanted extra pictures…</a:t>
            </a:r>
          </a:p>
          <a:p>
            <a:r>
              <a:rPr lang="en-US" sz="2200" dirty="0"/>
              <a:t>But this information we get back here only has ONE image.</a:t>
            </a:r>
            <a:endParaRPr lang="en-US" sz="2000" dirty="0"/>
          </a:p>
        </p:txBody>
      </p:sp>
      <p:pic>
        <p:nvPicPr>
          <p:cNvPr id="26" name="Picture 25">
            <a:extLst>
              <a:ext uri="{FF2B5EF4-FFF2-40B4-BE49-F238E27FC236}">
                <a16:creationId xmlns:a16="http://schemas.microsoft.com/office/drawing/2014/main" id="{B7A2277F-6E91-48BA-A240-6B710C8734D8}"/>
              </a:ext>
            </a:extLst>
          </p:cNvPr>
          <p:cNvPicPr>
            <a:picLocks noChangeAspect="1"/>
          </p:cNvPicPr>
          <p:nvPr/>
        </p:nvPicPr>
        <p:blipFill>
          <a:blip r:embed="rId3"/>
          <a:stretch>
            <a:fillRect/>
          </a:stretch>
        </p:blipFill>
        <p:spPr>
          <a:xfrm>
            <a:off x="2757803" y="873230"/>
            <a:ext cx="6075926" cy="5947247"/>
          </a:xfrm>
          <a:prstGeom prst="rect">
            <a:avLst/>
          </a:prstGeom>
        </p:spPr>
      </p:pic>
      <p:grpSp>
        <p:nvGrpSpPr>
          <p:cNvPr id="35" name="Group 34">
            <a:extLst>
              <a:ext uri="{FF2B5EF4-FFF2-40B4-BE49-F238E27FC236}">
                <a16:creationId xmlns:a16="http://schemas.microsoft.com/office/drawing/2014/main" id="{666390BA-5954-438E-AF43-961F6B21FA50}"/>
              </a:ext>
            </a:extLst>
          </p:cNvPr>
          <p:cNvGrpSpPr/>
          <p:nvPr/>
        </p:nvGrpSpPr>
        <p:grpSpPr>
          <a:xfrm>
            <a:off x="8458969" y="550023"/>
            <a:ext cx="3783588" cy="6210147"/>
            <a:chOff x="8458969" y="550023"/>
            <a:chExt cx="3783588" cy="6210147"/>
          </a:xfrm>
        </p:grpSpPr>
        <p:grpSp>
          <p:nvGrpSpPr>
            <p:cNvPr id="36" name="Group 35">
              <a:extLst>
                <a:ext uri="{FF2B5EF4-FFF2-40B4-BE49-F238E27FC236}">
                  <a16:creationId xmlns:a16="http://schemas.microsoft.com/office/drawing/2014/main" id="{65485BF1-CCD1-4805-B2B2-39A62E621C9B}"/>
                </a:ext>
              </a:extLst>
            </p:cNvPr>
            <p:cNvGrpSpPr/>
            <p:nvPr/>
          </p:nvGrpSpPr>
          <p:grpSpPr>
            <a:xfrm>
              <a:off x="8458969" y="550023"/>
              <a:ext cx="3783588" cy="6210147"/>
              <a:chOff x="8150909" y="252681"/>
              <a:chExt cx="3783588" cy="6210147"/>
            </a:xfrm>
          </p:grpSpPr>
          <p:pic>
            <p:nvPicPr>
              <p:cNvPr id="41" name="Picture 40" descr="The Click To Message Feature Can Also Be Implemented - Empty Phone Frame  PNG Image | Transparent PNG Free Download on SeekPNG">
                <a:extLst>
                  <a:ext uri="{FF2B5EF4-FFF2-40B4-BE49-F238E27FC236}">
                    <a16:creationId xmlns:a16="http://schemas.microsoft.com/office/drawing/2014/main" id="{629C78EB-E721-40DF-AB3D-89B405D2A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A292A404-E252-4707-AA53-14F2CA444EBE}"/>
                  </a:ext>
                </a:extLst>
              </p:cNvPr>
              <p:cNvSpPr txBox="1"/>
              <p:nvPr/>
            </p:nvSpPr>
            <p:spPr>
              <a:xfrm>
                <a:off x="8972618" y="1148392"/>
                <a:ext cx="2140170" cy="646331"/>
              </a:xfrm>
              <a:prstGeom prst="rect">
                <a:avLst/>
              </a:prstGeom>
              <a:noFill/>
            </p:spPr>
            <p:txBody>
              <a:bodyPr wrap="square" rtlCol="0">
                <a:spAutoFit/>
              </a:bodyPr>
              <a:lstStyle/>
              <a:p>
                <a:pPr algn="ctr"/>
                <a:r>
                  <a:rPr lang="en-US" dirty="0"/>
                  <a:t>Specific Restaurant</a:t>
                </a:r>
              </a:p>
            </p:txBody>
          </p:sp>
        </p:grpSp>
        <p:grpSp>
          <p:nvGrpSpPr>
            <p:cNvPr id="37" name="Group 36">
              <a:extLst>
                <a:ext uri="{FF2B5EF4-FFF2-40B4-BE49-F238E27FC236}">
                  <a16:creationId xmlns:a16="http://schemas.microsoft.com/office/drawing/2014/main" id="{CB8AA322-4D0D-4D76-BCC2-CFE4CEAB76CD}"/>
                </a:ext>
              </a:extLst>
            </p:cNvPr>
            <p:cNvGrpSpPr/>
            <p:nvPr/>
          </p:nvGrpSpPr>
          <p:grpSpPr>
            <a:xfrm>
              <a:off x="9261880" y="2478650"/>
              <a:ext cx="1155641" cy="2563172"/>
              <a:chOff x="9261880" y="2478650"/>
              <a:chExt cx="1155641" cy="2563172"/>
            </a:xfrm>
          </p:grpSpPr>
          <p:sp>
            <p:nvSpPr>
              <p:cNvPr id="38" name="Rectangle 37">
                <a:extLst>
                  <a:ext uri="{FF2B5EF4-FFF2-40B4-BE49-F238E27FC236}">
                    <a16:creationId xmlns:a16="http://schemas.microsoft.com/office/drawing/2014/main" id="{A6E1B3FB-654E-4EA6-9807-2642030B6378}"/>
                  </a:ext>
                </a:extLst>
              </p:cNvPr>
              <p:cNvSpPr/>
              <p:nvPr/>
            </p:nvSpPr>
            <p:spPr>
              <a:xfrm>
                <a:off x="9261880" y="2478650"/>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Picture</a:t>
                </a:r>
              </a:p>
            </p:txBody>
          </p:sp>
          <p:sp>
            <p:nvSpPr>
              <p:cNvPr id="39" name="Rectangle 38">
                <a:extLst>
                  <a:ext uri="{FF2B5EF4-FFF2-40B4-BE49-F238E27FC236}">
                    <a16:creationId xmlns:a16="http://schemas.microsoft.com/office/drawing/2014/main" id="{4E137CAD-2E87-40D6-B864-76872D39E5D4}"/>
                  </a:ext>
                </a:extLst>
              </p:cNvPr>
              <p:cNvSpPr/>
              <p:nvPr/>
            </p:nvSpPr>
            <p:spPr>
              <a:xfrm>
                <a:off x="9280678" y="3373963"/>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Picture</a:t>
                </a:r>
              </a:p>
            </p:txBody>
          </p:sp>
          <p:sp>
            <p:nvSpPr>
              <p:cNvPr id="40" name="Rectangle 39">
                <a:extLst>
                  <a:ext uri="{FF2B5EF4-FFF2-40B4-BE49-F238E27FC236}">
                    <a16:creationId xmlns:a16="http://schemas.microsoft.com/office/drawing/2014/main" id="{2E4F7546-14F6-4F7A-8F8D-2BD778AD3DAA}"/>
                  </a:ext>
                </a:extLst>
              </p:cNvPr>
              <p:cNvSpPr/>
              <p:nvPr/>
            </p:nvSpPr>
            <p:spPr>
              <a:xfrm>
                <a:off x="9329501" y="4387853"/>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Picture</a:t>
                </a:r>
              </a:p>
            </p:txBody>
          </p:sp>
        </p:grpSp>
      </p:gr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6F3B389-9DE3-4E50-B23A-DE3A450A9E7C}"/>
                  </a:ext>
                </a:extLst>
              </p14:cNvPr>
              <p14:cNvContentPartPr/>
              <p14:nvPr/>
            </p14:nvContentPartPr>
            <p14:xfrm>
              <a:off x="3444047" y="4776040"/>
              <a:ext cx="4966200" cy="196560"/>
            </p14:xfrm>
          </p:contentPart>
        </mc:Choice>
        <mc:Fallback xmlns="">
          <p:pic>
            <p:nvPicPr>
              <p:cNvPr id="4" name="Ink 3">
                <a:extLst>
                  <a:ext uri="{FF2B5EF4-FFF2-40B4-BE49-F238E27FC236}">
                    <a16:creationId xmlns:a16="http://schemas.microsoft.com/office/drawing/2014/main" id="{36F3B389-9DE3-4E50-B23A-DE3A450A9E7C}"/>
                  </a:ext>
                </a:extLst>
              </p:cNvPr>
              <p:cNvPicPr/>
              <p:nvPr/>
            </p:nvPicPr>
            <p:blipFill>
              <a:blip r:embed="rId6"/>
              <a:stretch>
                <a:fillRect/>
              </a:stretch>
            </p:blipFill>
            <p:spPr>
              <a:xfrm>
                <a:off x="3435407" y="4767040"/>
                <a:ext cx="4983840" cy="214200"/>
              </a:xfrm>
              <a:prstGeom prst="rect">
                <a:avLst/>
              </a:prstGeom>
            </p:spPr>
          </p:pic>
        </mc:Fallback>
      </mc:AlternateContent>
    </p:spTree>
    <p:extLst>
      <p:ext uri="{BB962C8B-B14F-4D97-AF65-F5344CB8AC3E}">
        <p14:creationId xmlns:p14="http://schemas.microsoft.com/office/powerpoint/2010/main" val="13059347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17252" y="1818886"/>
            <a:ext cx="4632021" cy="4494321"/>
          </a:xfrm>
        </p:spPr>
        <p:txBody>
          <a:bodyPr>
            <a:normAutofit/>
          </a:bodyPr>
          <a:lstStyle/>
          <a:p>
            <a:r>
              <a:rPr lang="en-US" sz="2200" dirty="0"/>
              <a:t>In order to do this, we’ll make use of a different endpoint of the Yelp API</a:t>
            </a:r>
          </a:p>
          <a:p>
            <a:r>
              <a:rPr lang="en-US" sz="2200" dirty="0"/>
              <a:t>i.e., we’ll make GET request to a different URL.</a:t>
            </a:r>
          </a:p>
          <a:p>
            <a:r>
              <a:rPr lang="en-US" sz="2200" dirty="0"/>
              <a:t>But one that will need specialized information!</a:t>
            </a:r>
          </a:p>
          <a:p>
            <a:r>
              <a:rPr lang="en-US" sz="2200" dirty="0"/>
              <a:t>Namely, a specific business’ id</a:t>
            </a:r>
            <a:endParaRPr lang="en-US" sz="2000" dirty="0"/>
          </a:p>
        </p:txBody>
      </p:sp>
      <p:pic>
        <p:nvPicPr>
          <p:cNvPr id="26" name="Picture 25">
            <a:extLst>
              <a:ext uri="{FF2B5EF4-FFF2-40B4-BE49-F238E27FC236}">
                <a16:creationId xmlns:a16="http://schemas.microsoft.com/office/drawing/2014/main" id="{B7A2277F-6E91-48BA-A240-6B710C8734D8}"/>
              </a:ext>
            </a:extLst>
          </p:cNvPr>
          <p:cNvPicPr>
            <a:picLocks noChangeAspect="1"/>
          </p:cNvPicPr>
          <p:nvPr/>
        </p:nvPicPr>
        <p:blipFill>
          <a:blip r:embed="rId3"/>
          <a:stretch>
            <a:fillRect/>
          </a:stretch>
        </p:blipFill>
        <p:spPr>
          <a:xfrm>
            <a:off x="5698821" y="455376"/>
            <a:ext cx="6075926" cy="5947247"/>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84A5D652-50CB-4AD8-8B46-3285FDF48271}"/>
                  </a:ext>
                </a:extLst>
              </p14:cNvPr>
              <p14:cNvContentPartPr/>
              <p14:nvPr/>
            </p14:nvContentPartPr>
            <p14:xfrm>
              <a:off x="6231527" y="1765360"/>
              <a:ext cx="2515320" cy="384120"/>
            </p14:xfrm>
          </p:contentPart>
        </mc:Choice>
        <mc:Fallback xmlns="">
          <p:pic>
            <p:nvPicPr>
              <p:cNvPr id="5" name="Ink 4">
                <a:extLst>
                  <a:ext uri="{FF2B5EF4-FFF2-40B4-BE49-F238E27FC236}">
                    <a16:creationId xmlns:a16="http://schemas.microsoft.com/office/drawing/2014/main" id="{84A5D652-50CB-4AD8-8B46-3285FDF48271}"/>
                  </a:ext>
                </a:extLst>
              </p:cNvPr>
              <p:cNvPicPr/>
              <p:nvPr/>
            </p:nvPicPr>
            <p:blipFill>
              <a:blip r:embed="rId5"/>
              <a:stretch>
                <a:fillRect/>
              </a:stretch>
            </p:blipFill>
            <p:spPr>
              <a:xfrm>
                <a:off x="6222887" y="1756360"/>
                <a:ext cx="25329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3205A41-D2E3-49FE-949E-1B302BAFD315}"/>
                  </a:ext>
                </a:extLst>
              </p14:cNvPr>
              <p14:cNvContentPartPr/>
              <p14:nvPr/>
            </p14:nvContentPartPr>
            <p14:xfrm>
              <a:off x="4518647" y="2068480"/>
              <a:ext cx="1789920" cy="3329640"/>
            </p14:xfrm>
          </p:contentPart>
        </mc:Choice>
        <mc:Fallback xmlns="">
          <p:pic>
            <p:nvPicPr>
              <p:cNvPr id="6" name="Ink 5">
                <a:extLst>
                  <a:ext uri="{FF2B5EF4-FFF2-40B4-BE49-F238E27FC236}">
                    <a16:creationId xmlns:a16="http://schemas.microsoft.com/office/drawing/2014/main" id="{73205A41-D2E3-49FE-949E-1B302BAFD315}"/>
                  </a:ext>
                </a:extLst>
              </p:cNvPr>
              <p:cNvPicPr/>
              <p:nvPr/>
            </p:nvPicPr>
            <p:blipFill>
              <a:blip r:embed="rId7"/>
              <a:stretch>
                <a:fillRect/>
              </a:stretch>
            </p:blipFill>
            <p:spPr>
              <a:xfrm>
                <a:off x="4510007" y="2059840"/>
                <a:ext cx="1807560" cy="3347280"/>
              </a:xfrm>
              <a:prstGeom prst="rect">
                <a:avLst/>
              </a:prstGeom>
            </p:spPr>
          </p:pic>
        </mc:Fallback>
      </mc:AlternateContent>
    </p:spTree>
    <p:extLst>
      <p:ext uri="{BB962C8B-B14F-4D97-AF65-F5344CB8AC3E}">
        <p14:creationId xmlns:p14="http://schemas.microsoft.com/office/powerpoint/2010/main" val="1832156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17252" y="1818886"/>
            <a:ext cx="4632021" cy="4494321"/>
          </a:xfrm>
        </p:spPr>
        <p:txBody>
          <a:bodyPr>
            <a:normAutofit/>
          </a:bodyPr>
          <a:lstStyle/>
          <a:p>
            <a:r>
              <a:rPr lang="en-US" sz="2200" dirty="0"/>
              <a:t>Back on the Yelp webpage, if we navigate away from Business Search…</a:t>
            </a:r>
          </a:p>
          <a:p>
            <a:endParaRPr lang="en-US" sz="2200" dirty="0"/>
          </a:p>
          <a:p>
            <a:r>
              <a:rPr lang="en-US" sz="2200" dirty="0"/>
              <a:t>And navigate to Business Details…</a:t>
            </a:r>
            <a:endParaRPr lang="en-US" sz="2000" dirty="0"/>
          </a:p>
        </p:txBody>
      </p:sp>
      <p:pic>
        <p:nvPicPr>
          <p:cNvPr id="7" name="Picture 6">
            <a:extLst>
              <a:ext uri="{FF2B5EF4-FFF2-40B4-BE49-F238E27FC236}">
                <a16:creationId xmlns:a16="http://schemas.microsoft.com/office/drawing/2014/main" id="{A619DC8E-C6CD-4240-91FA-0058A39158D3}"/>
              </a:ext>
            </a:extLst>
          </p:cNvPr>
          <p:cNvPicPr>
            <a:picLocks noChangeAspect="1"/>
          </p:cNvPicPr>
          <p:nvPr/>
        </p:nvPicPr>
        <p:blipFill>
          <a:blip r:embed="rId3"/>
          <a:stretch>
            <a:fillRect/>
          </a:stretch>
        </p:blipFill>
        <p:spPr>
          <a:xfrm>
            <a:off x="8218500" y="483607"/>
            <a:ext cx="2502029" cy="582960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588D6AFC-4953-4ABE-B554-DAD06E8A119B}"/>
                  </a:ext>
                </a:extLst>
              </p14:cNvPr>
              <p14:cNvContentPartPr/>
              <p14:nvPr/>
            </p14:nvContentPartPr>
            <p14:xfrm>
              <a:off x="8108567" y="2946880"/>
              <a:ext cx="2875320" cy="534600"/>
            </p14:xfrm>
          </p:contentPart>
        </mc:Choice>
        <mc:Fallback xmlns="">
          <p:pic>
            <p:nvPicPr>
              <p:cNvPr id="8" name="Ink 7">
                <a:extLst>
                  <a:ext uri="{FF2B5EF4-FFF2-40B4-BE49-F238E27FC236}">
                    <a16:creationId xmlns:a16="http://schemas.microsoft.com/office/drawing/2014/main" id="{588D6AFC-4953-4ABE-B554-DAD06E8A119B}"/>
                  </a:ext>
                </a:extLst>
              </p:cNvPr>
              <p:cNvPicPr/>
              <p:nvPr/>
            </p:nvPicPr>
            <p:blipFill>
              <a:blip r:embed="rId5"/>
              <a:stretch>
                <a:fillRect/>
              </a:stretch>
            </p:blipFill>
            <p:spPr>
              <a:xfrm>
                <a:off x="8099927" y="2937880"/>
                <a:ext cx="2892960" cy="552240"/>
              </a:xfrm>
              <a:prstGeom prst="rect">
                <a:avLst/>
              </a:prstGeom>
            </p:spPr>
          </p:pic>
        </mc:Fallback>
      </mc:AlternateContent>
    </p:spTree>
    <p:extLst>
      <p:ext uri="{BB962C8B-B14F-4D97-AF65-F5344CB8AC3E}">
        <p14:creationId xmlns:p14="http://schemas.microsoft.com/office/powerpoint/2010/main" val="32985978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17252" y="5165767"/>
            <a:ext cx="10182686" cy="4494321"/>
          </a:xfrm>
        </p:spPr>
        <p:txBody>
          <a:bodyPr>
            <a:normAutofit/>
          </a:bodyPr>
          <a:lstStyle/>
          <a:p>
            <a:r>
              <a:rPr lang="en-US" sz="2200" dirty="0"/>
              <a:t>We’ll see a similar screen to what we saw before.</a:t>
            </a:r>
          </a:p>
          <a:p>
            <a:r>
              <a:rPr lang="en-US" sz="2200" dirty="0"/>
              <a:t>Although this time, you can see that the GET request will need us to provide it with an id of a specific business.</a:t>
            </a:r>
            <a:endParaRPr lang="en-US" sz="2000" dirty="0"/>
          </a:p>
        </p:txBody>
      </p:sp>
      <p:pic>
        <p:nvPicPr>
          <p:cNvPr id="5" name="Picture 4">
            <a:extLst>
              <a:ext uri="{FF2B5EF4-FFF2-40B4-BE49-F238E27FC236}">
                <a16:creationId xmlns:a16="http://schemas.microsoft.com/office/drawing/2014/main" id="{ED86D695-D4C1-4477-BCA8-DBF9E02E7DBA}"/>
              </a:ext>
            </a:extLst>
          </p:cNvPr>
          <p:cNvPicPr>
            <a:picLocks noChangeAspect="1"/>
          </p:cNvPicPr>
          <p:nvPr/>
        </p:nvPicPr>
        <p:blipFill>
          <a:blip r:embed="rId3"/>
          <a:stretch>
            <a:fillRect/>
          </a:stretch>
        </p:blipFill>
        <p:spPr>
          <a:xfrm>
            <a:off x="2233850" y="17559"/>
            <a:ext cx="9322279" cy="482624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C427671-60C5-4988-8FAF-0EF0BC2F6FCE}"/>
                  </a:ext>
                </a:extLst>
              </p14:cNvPr>
              <p14:cNvContentPartPr/>
              <p14:nvPr/>
            </p14:nvContentPartPr>
            <p14:xfrm>
              <a:off x="2047607" y="1676202"/>
              <a:ext cx="4443840" cy="687240"/>
            </p14:xfrm>
          </p:contentPart>
        </mc:Choice>
        <mc:Fallback xmlns="">
          <p:pic>
            <p:nvPicPr>
              <p:cNvPr id="6" name="Ink 5">
                <a:extLst>
                  <a:ext uri="{FF2B5EF4-FFF2-40B4-BE49-F238E27FC236}">
                    <a16:creationId xmlns:a16="http://schemas.microsoft.com/office/drawing/2014/main" id="{0C427671-60C5-4988-8FAF-0EF0BC2F6FCE}"/>
                  </a:ext>
                </a:extLst>
              </p:cNvPr>
              <p:cNvPicPr/>
              <p:nvPr/>
            </p:nvPicPr>
            <p:blipFill>
              <a:blip r:embed="rId5"/>
              <a:stretch>
                <a:fillRect/>
              </a:stretch>
            </p:blipFill>
            <p:spPr>
              <a:xfrm>
                <a:off x="2038967" y="1667202"/>
                <a:ext cx="4461480" cy="704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86206D15-3ACC-4ED0-A024-EA9398CB2208}"/>
                  </a:ext>
                </a:extLst>
              </p14:cNvPr>
              <p14:cNvContentPartPr/>
              <p14:nvPr/>
            </p14:nvContentPartPr>
            <p14:xfrm>
              <a:off x="5388407" y="2093802"/>
              <a:ext cx="248760" cy="88560"/>
            </p14:xfrm>
          </p:contentPart>
        </mc:Choice>
        <mc:Fallback xmlns="">
          <p:pic>
            <p:nvPicPr>
              <p:cNvPr id="9" name="Ink 8">
                <a:extLst>
                  <a:ext uri="{FF2B5EF4-FFF2-40B4-BE49-F238E27FC236}">
                    <a16:creationId xmlns:a16="http://schemas.microsoft.com/office/drawing/2014/main" id="{86206D15-3ACC-4ED0-A024-EA9398CB2208}"/>
                  </a:ext>
                </a:extLst>
              </p:cNvPr>
              <p:cNvPicPr/>
              <p:nvPr/>
            </p:nvPicPr>
            <p:blipFill>
              <a:blip r:embed="rId7"/>
              <a:stretch>
                <a:fillRect/>
              </a:stretch>
            </p:blipFill>
            <p:spPr>
              <a:xfrm>
                <a:off x="5379767" y="2085162"/>
                <a:ext cx="266400" cy="106200"/>
              </a:xfrm>
              <a:prstGeom prst="rect">
                <a:avLst/>
              </a:prstGeom>
            </p:spPr>
          </p:pic>
        </mc:Fallback>
      </mc:AlternateContent>
    </p:spTree>
    <p:extLst>
      <p:ext uri="{BB962C8B-B14F-4D97-AF65-F5344CB8AC3E}">
        <p14:creationId xmlns:p14="http://schemas.microsoft.com/office/powerpoint/2010/main" val="25893891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23784" y="1792252"/>
            <a:ext cx="5699463" cy="4494321"/>
          </a:xfrm>
        </p:spPr>
        <p:txBody>
          <a:bodyPr>
            <a:normAutofit/>
          </a:bodyPr>
          <a:lstStyle/>
          <a:p>
            <a:r>
              <a:rPr lang="en-US" sz="2200" dirty="0"/>
              <a:t>And we can see that the data that THAT request provides has a lot of extra specifics.</a:t>
            </a:r>
          </a:p>
          <a:p>
            <a:r>
              <a:rPr lang="en-US" sz="2200" dirty="0"/>
              <a:t>Including some number of additional photos!</a:t>
            </a:r>
          </a:p>
          <a:p>
            <a:r>
              <a:rPr lang="en-US" sz="2200" dirty="0"/>
              <a:t>Perfect for our purposes!</a:t>
            </a:r>
            <a:endParaRPr lang="en-US" sz="2000" dirty="0"/>
          </a:p>
        </p:txBody>
      </p:sp>
      <p:pic>
        <p:nvPicPr>
          <p:cNvPr id="7" name="Picture 6">
            <a:extLst>
              <a:ext uri="{FF2B5EF4-FFF2-40B4-BE49-F238E27FC236}">
                <a16:creationId xmlns:a16="http://schemas.microsoft.com/office/drawing/2014/main" id="{55D00E07-5AAD-4DE0-AF53-667673D10639}"/>
              </a:ext>
            </a:extLst>
          </p:cNvPr>
          <p:cNvPicPr>
            <a:picLocks noChangeAspect="1"/>
          </p:cNvPicPr>
          <p:nvPr/>
        </p:nvPicPr>
        <p:blipFill>
          <a:blip r:embed="rId3"/>
          <a:stretch>
            <a:fillRect/>
          </a:stretch>
        </p:blipFill>
        <p:spPr>
          <a:xfrm>
            <a:off x="6620854" y="0"/>
            <a:ext cx="5523798"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6E3AFD94-93EB-4707-B88E-172346BBFE52}"/>
                  </a:ext>
                </a:extLst>
              </p14:cNvPr>
              <p14:cNvContentPartPr/>
              <p14:nvPr/>
            </p14:nvContentPartPr>
            <p14:xfrm>
              <a:off x="6666047" y="6088600"/>
              <a:ext cx="4994640" cy="792360"/>
            </p14:xfrm>
          </p:contentPart>
        </mc:Choice>
        <mc:Fallback xmlns="">
          <p:pic>
            <p:nvPicPr>
              <p:cNvPr id="10" name="Ink 9">
                <a:extLst>
                  <a:ext uri="{FF2B5EF4-FFF2-40B4-BE49-F238E27FC236}">
                    <a16:creationId xmlns:a16="http://schemas.microsoft.com/office/drawing/2014/main" id="{6E3AFD94-93EB-4707-B88E-172346BBFE52}"/>
                  </a:ext>
                </a:extLst>
              </p:cNvPr>
              <p:cNvPicPr/>
              <p:nvPr/>
            </p:nvPicPr>
            <p:blipFill>
              <a:blip r:embed="rId5"/>
              <a:stretch>
                <a:fillRect/>
              </a:stretch>
            </p:blipFill>
            <p:spPr>
              <a:xfrm>
                <a:off x="6657407" y="6079600"/>
                <a:ext cx="5012280" cy="810000"/>
              </a:xfrm>
              <a:prstGeom prst="rect">
                <a:avLst/>
              </a:prstGeom>
            </p:spPr>
          </p:pic>
        </mc:Fallback>
      </mc:AlternateContent>
      <p:grpSp>
        <p:nvGrpSpPr>
          <p:cNvPr id="13" name="Group 12">
            <a:extLst>
              <a:ext uri="{FF2B5EF4-FFF2-40B4-BE49-F238E27FC236}">
                <a16:creationId xmlns:a16="http://schemas.microsoft.com/office/drawing/2014/main" id="{DE86BBBC-1FCF-4B30-8757-F2E8131E0B72}"/>
              </a:ext>
            </a:extLst>
          </p:cNvPr>
          <p:cNvGrpSpPr/>
          <p:nvPr/>
        </p:nvGrpSpPr>
        <p:grpSpPr>
          <a:xfrm>
            <a:off x="3817007" y="3559240"/>
            <a:ext cx="2770560" cy="2726640"/>
            <a:chOff x="3817007" y="3559240"/>
            <a:chExt cx="2770560" cy="2726640"/>
          </a:xfrm>
        </p:grpSpPr>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E71A2C40-0054-49E5-8148-EC2B3EDFE91B}"/>
                    </a:ext>
                  </a:extLst>
                </p14:cNvPr>
                <p14:cNvContentPartPr/>
                <p14:nvPr/>
              </p14:nvContentPartPr>
              <p14:xfrm>
                <a:off x="3817007" y="3559240"/>
                <a:ext cx="1492200" cy="188640"/>
              </p14:xfrm>
            </p:contentPart>
          </mc:Choice>
          <mc:Fallback xmlns="">
            <p:pic>
              <p:nvPicPr>
                <p:cNvPr id="11" name="Ink 10">
                  <a:extLst>
                    <a:ext uri="{FF2B5EF4-FFF2-40B4-BE49-F238E27FC236}">
                      <a16:creationId xmlns:a16="http://schemas.microsoft.com/office/drawing/2014/main" id="{E71A2C40-0054-49E5-8148-EC2B3EDFE91B}"/>
                    </a:ext>
                  </a:extLst>
                </p:cNvPr>
                <p:cNvPicPr/>
                <p:nvPr/>
              </p:nvPicPr>
              <p:blipFill>
                <a:blip r:embed="rId7"/>
                <a:stretch>
                  <a:fillRect/>
                </a:stretch>
              </p:blipFill>
              <p:spPr>
                <a:xfrm>
                  <a:off x="3808367" y="3550600"/>
                  <a:ext cx="15098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01FF5746-F755-49A3-9124-B406664CC777}"/>
                    </a:ext>
                  </a:extLst>
                </p14:cNvPr>
                <p14:cNvContentPartPr/>
                <p14:nvPr/>
              </p14:nvContentPartPr>
              <p14:xfrm>
                <a:off x="4900247" y="3754720"/>
                <a:ext cx="1687320" cy="2531160"/>
              </p14:xfrm>
            </p:contentPart>
          </mc:Choice>
          <mc:Fallback xmlns="">
            <p:pic>
              <p:nvPicPr>
                <p:cNvPr id="12" name="Ink 11">
                  <a:extLst>
                    <a:ext uri="{FF2B5EF4-FFF2-40B4-BE49-F238E27FC236}">
                      <a16:creationId xmlns:a16="http://schemas.microsoft.com/office/drawing/2014/main" id="{01FF5746-F755-49A3-9124-B406664CC777}"/>
                    </a:ext>
                  </a:extLst>
                </p:cNvPr>
                <p:cNvPicPr/>
                <p:nvPr/>
              </p:nvPicPr>
              <p:blipFill>
                <a:blip r:embed="rId9"/>
                <a:stretch>
                  <a:fillRect/>
                </a:stretch>
              </p:blipFill>
              <p:spPr>
                <a:xfrm>
                  <a:off x="4891607" y="3745720"/>
                  <a:ext cx="1704960" cy="2548800"/>
                </a:xfrm>
                <a:prstGeom prst="rect">
                  <a:avLst/>
                </a:prstGeom>
              </p:spPr>
            </p:pic>
          </mc:Fallback>
        </mc:AlternateContent>
      </p:grpSp>
    </p:spTree>
    <p:extLst>
      <p:ext uri="{BB962C8B-B14F-4D97-AF65-F5344CB8AC3E}">
        <p14:creationId xmlns:p14="http://schemas.microsoft.com/office/powerpoint/2010/main" val="32028304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23784" y="1792252"/>
            <a:ext cx="10493404" cy="4494321"/>
          </a:xfrm>
        </p:spPr>
        <p:txBody>
          <a:bodyPr>
            <a:normAutofit/>
          </a:bodyPr>
          <a:lstStyle/>
          <a:p>
            <a:r>
              <a:rPr lang="en-US" sz="2200" dirty="0"/>
              <a:t>OK!</a:t>
            </a:r>
          </a:p>
          <a:p>
            <a:endParaRPr lang="en-US" sz="2200" dirty="0"/>
          </a:p>
          <a:p>
            <a:r>
              <a:rPr lang="en-US" sz="2200" dirty="0"/>
              <a:t>SO! At this point we have:</a:t>
            </a:r>
          </a:p>
          <a:p>
            <a:r>
              <a:rPr lang="en-US" sz="2200" dirty="0"/>
              <a:t>A brand new app!!!</a:t>
            </a:r>
          </a:p>
          <a:p>
            <a:pPr lvl="1"/>
            <a:r>
              <a:rPr lang="en-US" sz="2000" dirty="0"/>
              <a:t>That is currently more-or-less empty.</a:t>
            </a:r>
          </a:p>
          <a:p>
            <a:pPr lvl="1"/>
            <a:endParaRPr lang="en-US" sz="2000" dirty="0"/>
          </a:p>
          <a:p>
            <a:r>
              <a:rPr lang="en-US" sz="2200" dirty="0"/>
              <a:t>A shiny new Yelp API key!</a:t>
            </a:r>
          </a:p>
          <a:p>
            <a:pPr lvl="1"/>
            <a:r>
              <a:rPr lang="en-US" sz="1800" dirty="0"/>
              <a:t>That we don’t entirely know how to use yet.</a:t>
            </a:r>
          </a:p>
          <a:p>
            <a:pPr lvl="2"/>
            <a:r>
              <a:rPr lang="en-US" sz="1700" dirty="0"/>
              <a:t>Though once we do, we have a pretty good sense as to how we can make good use of the data it provides!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F89E192-27DC-46C4-A663-0228E7168196}"/>
                  </a:ext>
                </a:extLst>
              </p14:cNvPr>
              <p14:cNvContentPartPr/>
              <p14:nvPr/>
            </p14:nvContentPartPr>
            <p14:xfrm>
              <a:off x="9525527" y="3124360"/>
              <a:ext cx="360" cy="360"/>
            </p14:xfrm>
          </p:contentPart>
        </mc:Choice>
        <mc:Fallback xmlns="">
          <p:pic>
            <p:nvPicPr>
              <p:cNvPr id="4" name="Ink 3">
                <a:extLst>
                  <a:ext uri="{FF2B5EF4-FFF2-40B4-BE49-F238E27FC236}">
                    <a16:creationId xmlns:a16="http://schemas.microsoft.com/office/drawing/2014/main" id="{EF89E192-27DC-46C4-A663-0228E7168196}"/>
                  </a:ext>
                </a:extLst>
              </p:cNvPr>
              <p:cNvPicPr/>
              <p:nvPr/>
            </p:nvPicPr>
            <p:blipFill>
              <a:blip r:embed="rId4"/>
              <a:stretch>
                <a:fillRect/>
              </a:stretch>
            </p:blipFill>
            <p:spPr>
              <a:xfrm>
                <a:off x="9516887" y="3115720"/>
                <a:ext cx="18000" cy="18000"/>
              </a:xfrm>
              <a:prstGeom prst="rect">
                <a:avLst/>
              </a:prstGeom>
            </p:spPr>
          </p:pic>
        </mc:Fallback>
      </mc:AlternateContent>
    </p:spTree>
    <p:extLst>
      <p:ext uri="{BB962C8B-B14F-4D97-AF65-F5344CB8AC3E}">
        <p14:creationId xmlns:p14="http://schemas.microsoft.com/office/powerpoint/2010/main" val="3153760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Plan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2903316" cy="3849624"/>
          </a:xfrm>
        </p:spPr>
        <p:txBody>
          <a:bodyPr>
            <a:normAutofit/>
          </a:bodyPr>
          <a:lstStyle/>
          <a:p>
            <a:r>
              <a:rPr lang="en-US" sz="2200" dirty="0"/>
              <a:t>We’ll also incorporate a search bar!</a:t>
            </a:r>
          </a:p>
          <a:p>
            <a:endParaRPr lang="en-US" sz="2200" dirty="0"/>
          </a:p>
          <a:p>
            <a:r>
              <a:rPr lang="en-US" sz="2200" dirty="0"/>
              <a:t>This will help the user find a specific restaurant they have in mind.</a:t>
            </a:r>
            <a:endParaRPr lang="en-US" sz="2000" dirty="0"/>
          </a:p>
          <a:p>
            <a:endParaRPr lang="en-US" sz="2000" dirty="0"/>
          </a:p>
          <a:p>
            <a:pPr marL="457200" indent="-457200">
              <a:buFont typeface="+mj-lt"/>
              <a:buAutoNum type="arabicPeriod"/>
            </a:pPr>
            <a:endParaRPr lang="en-US" sz="2000" dirty="0"/>
          </a:p>
          <a:p>
            <a:endParaRPr lang="en-US" sz="2000" dirty="0"/>
          </a:p>
        </p:txBody>
      </p:sp>
      <p:grpSp>
        <p:nvGrpSpPr>
          <p:cNvPr id="16" name="Group 15">
            <a:extLst>
              <a:ext uri="{FF2B5EF4-FFF2-40B4-BE49-F238E27FC236}">
                <a16:creationId xmlns:a16="http://schemas.microsoft.com/office/drawing/2014/main" id="{314395BB-F0F9-4D70-AC65-935E7E23C482}"/>
              </a:ext>
            </a:extLst>
          </p:cNvPr>
          <p:cNvGrpSpPr/>
          <p:nvPr/>
        </p:nvGrpSpPr>
        <p:grpSpPr>
          <a:xfrm>
            <a:off x="4724204" y="550023"/>
            <a:ext cx="3783588" cy="6210147"/>
            <a:chOff x="4724204" y="550023"/>
            <a:chExt cx="3783588" cy="6210147"/>
          </a:xfrm>
        </p:grpSpPr>
        <p:grpSp>
          <p:nvGrpSpPr>
            <p:cNvPr id="4" name="Group 3">
              <a:extLst>
                <a:ext uri="{FF2B5EF4-FFF2-40B4-BE49-F238E27FC236}">
                  <a16:creationId xmlns:a16="http://schemas.microsoft.com/office/drawing/2014/main" id="{9B112B37-FD02-4ED9-A021-F17D4DE106A5}"/>
                </a:ext>
              </a:extLst>
            </p:cNvPr>
            <p:cNvGrpSpPr/>
            <p:nvPr/>
          </p:nvGrpSpPr>
          <p:grpSpPr>
            <a:xfrm>
              <a:off x="4724204" y="550023"/>
              <a:ext cx="3783588" cy="6210147"/>
              <a:chOff x="8150909" y="252681"/>
              <a:chExt cx="3783588" cy="6210147"/>
            </a:xfrm>
          </p:grpSpPr>
          <p:pic>
            <p:nvPicPr>
              <p:cNvPr id="5" name="Picture 4" descr="The Click To Message Feature Can Also Be Implemented - Empty Phone Frame  PNG Image | Transparent PNG Free Download on SeekPNG">
                <a:extLst>
                  <a:ext uri="{FF2B5EF4-FFF2-40B4-BE49-F238E27FC236}">
                    <a16:creationId xmlns:a16="http://schemas.microsoft.com/office/drawing/2014/main" id="{B9C918BD-72D8-4BBA-82BD-2F21BF4BD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C4C611-07C2-438A-A17E-5B478A770C4E}"/>
                  </a:ext>
                </a:extLst>
              </p:cNvPr>
              <p:cNvSpPr txBox="1"/>
              <p:nvPr/>
            </p:nvSpPr>
            <p:spPr>
              <a:xfrm>
                <a:off x="8972618" y="1610057"/>
                <a:ext cx="2140170" cy="369332"/>
              </a:xfrm>
              <a:prstGeom prst="rect">
                <a:avLst/>
              </a:prstGeom>
              <a:noFill/>
            </p:spPr>
            <p:txBody>
              <a:bodyPr wrap="square" rtlCol="0">
                <a:spAutoFit/>
              </a:bodyPr>
              <a:lstStyle/>
              <a:p>
                <a:pPr algn="ctr"/>
                <a:r>
                  <a:rPr lang="en-US" dirty="0"/>
                  <a:t>$ Restaurants</a:t>
                </a:r>
              </a:p>
            </p:txBody>
          </p:sp>
        </p:grpSp>
        <p:sp>
          <p:nvSpPr>
            <p:cNvPr id="8" name="TextBox 7">
              <a:extLst>
                <a:ext uri="{FF2B5EF4-FFF2-40B4-BE49-F238E27FC236}">
                  <a16:creationId xmlns:a16="http://schemas.microsoft.com/office/drawing/2014/main" id="{3DD9142A-7B9A-4634-961B-09D9D15AC8E2}"/>
                </a:ext>
              </a:extLst>
            </p:cNvPr>
            <p:cNvSpPr txBox="1"/>
            <p:nvPr/>
          </p:nvSpPr>
          <p:spPr>
            <a:xfrm>
              <a:off x="5545913" y="3244334"/>
              <a:ext cx="2140170" cy="369332"/>
            </a:xfrm>
            <a:prstGeom prst="rect">
              <a:avLst/>
            </a:prstGeom>
            <a:noFill/>
          </p:spPr>
          <p:txBody>
            <a:bodyPr wrap="square" rtlCol="0">
              <a:spAutoFit/>
            </a:bodyPr>
            <a:lstStyle/>
            <a:p>
              <a:pPr algn="ctr"/>
              <a:r>
                <a:rPr lang="en-US" dirty="0"/>
                <a:t>$$ Restaurants</a:t>
              </a:r>
            </a:p>
          </p:txBody>
        </p:sp>
        <p:sp>
          <p:nvSpPr>
            <p:cNvPr id="9" name="TextBox 8">
              <a:extLst>
                <a:ext uri="{FF2B5EF4-FFF2-40B4-BE49-F238E27FC236}">
                  <a16:creationId xmlns:a16="http://schemas.microsoft.com/office/drawing/2014/main" id="{26F9E69A-788D-4067-902E-2435CB1BF739}"/>
                </a:ext>
              </a:extLst>
            </p:cNvPr>
            <p:cNvSpPr txBox="1"/>
            <p:nvPr/>
          </p:nvSpPr>
          <p:spPr>
            <a:xfrm>
              <a:off x="5545913" y="4508072"/>
              <a:ext cx="2140170" cy="369332"/>
            </a:xfrm>
            <a:prstGeom prst="rect">
              <a:avLst/>
            </a:prstGeom>
            <a:noFill/>
          </p:spPr>
          <p:txBody>
            <a:bodyPr wrap="square" rtlCol="0">
              <a:spAutoFit/>
            </a:bodyPr>
            <a:lstStyle/>
            <a:p>
              <a:pPr algn="ctr"/>
              <a:r>
                <a:rPr lang="en-US" dirty="0"/>
                <a:t>$$$ Restaurants</a:t>
              </a:r>
            </a:p>
          </p:txBody>
        </p:sp>
        <p:sp>
          <p:nvSpPr>
            <p:cNvPr id="10" name="Rectangle 9">
              <a:extLst>
                <a:ext uri="{FF2B5EF4-FFF2-40B4-BE49-F238E27FC236}">
                  <a16:creationId xmlns:a16="http://schemas.microsoft.com/office/drawing/2014/main" id="{AEF3F9CC-F134-461F-A556-3767F5814451}"/>
                </a:ext>
              </a:extLst>
            </p:cNvPr>
            <p:cNvSpPr/>
            <p:nvPr/>
          </p:nvSpPr>
          <p:spPr>
            <a:xfrm>
              <a:off x="5422739" y="2327828"/>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1" name="Rectangle 10">
              <a:extLst>
                <a:ext uri="{FF2B5EF4-FFF2-40B4-BE49-F238E27FC236}">
                  <a16:creationId xmlns:a16="http://schemas.microsoft.com/office/drawing/2014/main" id="{AFA6155A-C2F7-487B-8526-7DFDFA6561B2}"/>
                </a:ext>
              </a:extLst>
            </p:cNvPr>
            <p:cNvSpPr/>
            <p:nvPr/>
          </p:nvSpPr>
          <p:spPr>
            <a:xfrm>
              <a:off x="6720837" y="2327828"/>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2" name="Rectangle 11">
              <a:extLst>
                <a:ext uri="{FF2B5EF4-FFF2-40B4-BE49-F238E27FC236}">
                  <a16:creationId xmlns:a16="http://schemas.microsoft.com/office/drawing/2014/main" id="{7B125169-ECF9-4B26-AF1E-600460C5E9EE}"/>
                </a:ext>
              </a:extLst>
            </p:cNvPr>
            <p:cNvSpPr/>
            <p:nvPr/>
          </p:nvSpPr>
          <p:spPr>
            <a:xfrm>
              <a:off x="5422739" y="3733884"/>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3" name="Rectangle 12">
              <a:extLst>
                <a:ext uri="{FF2B5EF4-FFF2-40B4-BE49-F238E27FC236}">
                  <a16:creationId xmlns:a16="http://schemas.microsoft.com/office/drawing/2014/main" id="{16DA0427-42DE-4BBD-B15A-CF7D43ED2E95}"/>
                </a:ext>
              </a:extLst>
            </p:cNvPr>
            <p:cNvSpPr/>
            <p:nvPr/>
          </p:nvSpPr>
          <p:spPr>
            <a:xfrm>
              <a:off x="6720837" y="3733884"/>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4" name="Rectangle 13">
              <a:extLst>
                <a:ext uri="{FF2B5EF4-FFF2-40B4-BE49-F238E27FC236}">
                  <a16:creationId xmlns:a16="http://schemas.microsoft.com/office/drawing/2014/main" id="{E6CB5EB0-04E6-4789-BC49-BB9885E3B386}"/>
                </a:ext>
              </a:extLst>
            </p:cNvPr>
            <p:cNvSpPr/>
            <p:nvPr/>
          </p:nvSpPr>
          <p:spPr>
            <a:xfrm>
              <a:off x="5422739" y="5117841"/>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5" name="Rectangle 14">
              <a:extLst>
                <a:ext uri="{FF2B5EF4-FFF2-40B4-BE49-F238E27FC236}">
                  <a16:creationId xmlns:a16="http://schemas.microsoft.com/office/drawing/2014/main" id="{BE77940E-E4F2-4588-8928-4AC622D32EDC}"/>
                </a:ext>
              </a:extLst>
            </p:cNvPr>
            <p:cNvSpPr/>
            <p:nvPr/>
          </p:nvSpPr>
          <p:spPr>
            <a:xfrm>
              <a:off x="6720837" y="5141256"/>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7" name="Rectangle: Rounded Corners 6">
              <a:extLst>
                <a:ext uri="{FF2B5EF4-FFF2-40B4-BE49-F238E27FC236}">
                  <a16:creationId xmlns:a16="http://schemas.microsoft.com/office/drawing/2014/main" id="{F866C1DF-513B-45DA-85C9-EF1D1752F065}"/>
                </a:ext>
              </a:extLst>
            </p:cNvPr>
            <p:cNvSpPr/>
            <p:nvPr/>
          </p:nvSpPr>
          <p:spPr>
            <a:xfrm>
              <a:off x="5486400" y="1480144"/>
              <a:ext cx="2322457" cy="369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 Bar!</a:t>
              </a:r>
            </a:p>
          </p:txBody>
        </p:sp>
      </p:grpSp>
    </p:spTree>
    <p:extLst>
      <p:ext uri="{BB962C8B-B14F-4D97-AF65-F5344CB8AC3E}">
        <p14:creationId xmlns:p14="http://schemas.microsoft.com/office/powerpoint/2010/main" val="8915077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Started With Yelp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23784" y="1792252"/>
            <a:ext cx="10493404" cy="4494321"/>
          </a:xfrm>
        </p:spPr>
        <p:txBody>
          <a:bodyPr>
            <a:normAutofit/>
          </a:bodyPr>
          <a:lstStyle/>
          <a:p>
            <a:r>
              <a:rPr lang="en-US" sz="2200" dirty="0"/>
              <a:t>Let’s put Yelp aside for now, and pick up our app again.</a:t>
            </a:r>
          </a:p>
          <a:p>
            <a:endParaRPr lang="en-US" sz="2200" dirty="0"/>
          </a:p>
          <a:p>
            <a:r>
              <a:rPr lang="en-US" sz="2200" dirty="0"/>
              <a:t>Basically: we now know *where* the data for our app is going to come from!</a:t>
            </a:r>
          </a:p>
          <a:p>
            <a:endParaRPr lang="en-US" sz="2200" dirty="0"/>
          </a:p>
          <a:p>
            <a:r>
              <a:rPr lang="en-US" sz="2200" dirty="0"/>
              <a:t>But we still need to worry about the actual implementation!</a:t>
            </a:r>
            <a:endParaRPr lang="en-US" sz="17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F89E192-27DC-46C4-A663-0228E7168196}"/>
                  </a:ext>
                </a:extLst>
              </p14:cNvPr>
              <p14:cNvContentPartPr/>
              <p14:nvPr/>
            </p14:nvContentPartPr>
            <p14:xfrm>
              <a:off x="9525527" y="3124360"/>
              <a:ext cx="360" cy="360"/>
            </p14:xfrm>
          </p:contentPart>
        </mc:Choice>
        <mc:Fallback xmlns="">
          <p:pic>
            <p:nvPicPr>
              <p:cNvPr id="4" name="Ink 3">
                <a:extLst>
                  <a:ext uri="{FF2B5EF4-FFF2-40B4-BE49-F238E27FC236}">
                    <a16:creationId xmlns:a16="http://schemas.microsoft.com/office/drawing/2014/main" id="{EF89E192-27DC-46C4-A663-0228E7168196}"/>
                  </a:ext>
                </a:extLst>
              </p:cNvPr>
              <p:cNvPicPr/>
              <p:nvPr/>
            </p:nvPicPr>
            <p:blipFill>
              <a:blip r:embed="rId4"/>
              <a:stretch>
                <a:fillRect/>
              </a:stretch>
            </p:blipFill>
            <p:spPr>
              <a:xfrm>
                <a:off x="9516527" y="3115360"/>
                <a:ext cx="18000" cy="18000"/>
              </a:xfrm>
              <a:prstGeom prst="rect">
                <a:avLst/>
              </a:prstGeom>
            </p:spPr>
          </p:pic>
        </mc:Fallback>
      </mc:AlternateContent>
    </p:spTree>
    <p:extLst>
      <p:ext uri="{BB962C8B-B14F-4D97-AF65-F5344CB8AC3E}">
        <p14:creationId xmlns:p14="http://schemas.microsoft.com/office/powerpoint/2010/main" val="19083732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200" strike="sngStrike" dirty="0"/>
              <a:t>Today’s Plan</a:t>
            </a:r>
          </a:p>
          <a:p>
            <a:r>
              <a:rPr lang="en-US" sz="2200" strike="sngStrike" dirty="0"/>
              <a:t>Creating a New React Native Project</a:t>
            </a:r>
          </a:p>
          <a:p>
            <a:r>
              <a:rPr lang="en-US" sz="2200" strike="sngStrike" dirty="0"/>
              <a:t>Getting Started With Yelp</a:t>
            </a:r>
          </a:p>
          <a:p>
            <a:r>
              <a:rPr lang="en-US" sz="2200" dirty="0"/>
              <a:t>Getting Navigation Set Up</a:t>
            </a:r>
          </a:p>
          <a:p>
            <a:r>
              <a:rPr lang="en-US" sz="2200" dirty="0"/>
              <a:t>Actually Building the App!</a:t>
            </a:r>
          </a:p>
          <a:p>
            <a:pPr lvl="1"/>
            <a:r>
              <a:rPr lang="en-US" sz="2000" dirty="0"/>
              <a:t>Or at least getting the search bar set up!</a:t>
            </a:r>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42916689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grpSp>
        <p:nvGrpSpPr>
          <p:cNvPr id="17" name="Group 16">
            <a:extLst>
              <a:ext uri="{FF2B5EF4-FFF2-40B4-BE49-F238E27FC236}">
                <a16:creationId xmlns:a16="http://schemas.microsoft.com/office/drawing/2014/main" id="{A03F6236-B0FC-435F-8D1D-5551A515489C}"/>
              </a:ext>
            </a:extLst>
          </p:cNvPr>
          <p:cNvGrpSpPr/>
          <p:nvPr/>
        </p:nvGrpSpPr>
        <p:grpSpPr>
          <a:xfrm>
            <a:off x="4799706" y="513496"/>
            <a:ext cx="3783588" cy="6210147"/>
            <a:chOff x="4724204" y="550023"/>
            <a:chExt cx="3783588" cy="6210147"/>
          </a:xfrm>
        </p:grpSpPr>
        <p:pic>
          <p:nvPicPr>
            <p:cNvPr id="18" name="Picture 17" descr="The Click To Message Feature Can Also Be Implemented - Empty Phone Frame  PNG Image | Transparent PNG Free Download on SeekPNG">
              <a:extLst>
                <a:ext uri="{FF2B5EF4-FFF2-40B4-BE49-F238E27FC236}">
                  <a16:creationId xmlns:a16="http://schemas.microsoft.com/office/drawing/2014/main" id="{82614D83-1C7F-4899-BAB8-D3CEF7A3C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204" y="550023"/>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C04008F-CBFD-449A-8E58-A0F8E87E5E98}"/>
                </a:ext>
              </a:extLst>
            </p:cNvPr>
            <p:cNvSpPr txBox="1"/>
            <p:nvPr/>
          </p:nvSpPr>
          <p:spPr>
            <a:xfrm>
              <a:off x="5545913" y="1907399"/>
              <a:ext cx="2140170" cy="369332"/>
            </a:xfrm>
            <a:prstGeom prst="rect">
              <a:avLst/>
            </a:prstGeom>
            <a:noFill/>
          </p:spPr>
          <p:txBody>
            <a:bodyPr wrap="square" rtlCol="0">
              <a:spAutoFit/>
            </a:bodyPr>
            <a:lstStyle/>
            <a:p>
              <a:pPr algn="ctr"/>
              <a:r>
                <a:rPr lang="en-US" dirty="0"/>
                <a:t>$ Restaurants</a:t>
              </a:r>
            </a:p>
          </p:txBody>
        </p:sp>
        <p:sp>
          <p:nvSpPr>
            <p:cNvPr id="20" name="TextBox 19">
              <a:extLst>
                <a:ext uri="{FF2B5EF4-FFF2-40B4-BE49-F238E27FC236}">
                  <a16:creationId xmlns:a16="http://schemas.microsoft.com/office/drawing/2014/main" id="{1961EA36-333B-4E84-9278-C6985E9F027F}"/>
                </a:ext>
              </a:extLst>
            </p:cNvPr>
            <p:cNvSpPr txBox="1"/>
            <p:nvPr/>
          </p:nvSpPr>
          <p:spPr>
            <a:xfrm>
              <a:off x="5545913" y="3244334"/>
              <a:ext cx="2140170" cy="369332"/>
            </a:xfrm>
            <a:prstGeom prst="rect">
              <a:avLst/>
            </a:prstGeom>
            <a:noFill/>
          </p:spPr>
          <p:txBody>
            <a:bodyPr wrap="square" rtlCol="0">
              <a:spAutoFit/>
            </a:bodyPr>
            <a:lstStyle/>
            <a:p>
              <a:pPr algn="ctr"/>
              <a:r>
                <a:rPr lang="en-US" dirty="0"/>
                <a:t>$$ Restaurants</a:t>
              </a:r>
            </a:p>
          </p:txBody>
        </p:sp>
        <p:sp>
          <p:nvSpPr>
            <p:cNvPr id="21" name="TextBox 20">
              <a:extLst>
                <a:ext uri="{FF2B5EF4-FFF2-40B4-BE49-F238E27FC236}">
                  <a16:creationId xmlns:a16="http://schemas.microsoft.com/office/drawing/2014/main" id="{9747787D-5525-4876-B260-EE2A1B457CE4}"/>
                </a:ext>
              </a:extLst>
            </p:cNvPr>
            <p:cNvSpPr txBox="1"/>
            <p:nvPr/>
          </p:nvSpPr>
          <p:spPr>
            <a:xfrm>
              <a:off x="5545913" y="4508072"/>
              <a:ext cx="2140170" cy="369332"/>
            </a:xfrm>
            <a:prstGeom prst="rect">
              <a:avLst/>
            </a:prstGeom>
            <a:noFill/>
          </p:spPr>
          <p:txBody>
            <a:bodyPr wrap="square" rtlCol="0">
              <a:spAutoFit/>
            </a:bodyPr>
            <a:lstStyle/>
            <a:p>
              <a:pPr algn="ctr"/>
              <a:r>
                <a:rPr lang="en-US" dirty="0"/>
                <a:t>$$$ Restaurants</a:t>
              </a:r>
            </a:p>
          </p:txBody>
        </p:sp>
        <p:sp>
          <p:nvSpPr>
            <p:cNvPr id="22" name="Rectangle 21">
              <a:extLst>
                <a:ext uri="{FF2B5EF4-FFF2-40B4-BE49-F238E27FC236}">
                  <a16:creationId xmlns:a16="http://schemas.microsoft.com/office/drawing/2014/main" id="{A0A4B554-D399-408B-91CD-3EDBCD561E3E}"/>
                </a:ext>
              </a:extLst>
            </p:cNvPr>
            <p:cNvSpPr/>
            <p:nvPr/>
          </p:nvSpPr>
          <p:spPr>
            <a:xfrm>
              <a:off x="5422739" y="2327828"/>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23" name="Rectangle 22">
              <a:extLst>
                <a:ext uri="{FF2B5EF4-FFF2-40B4-BE49-F238E27FC236}">
                  <a16:creationId xmlns:a16="http://schemas.microsoft.com/office/drawing/2014/main" id="{F2B0F288-23D6-4223-B1BF-D4E4B5D6F010}"/>
                </a:ext>
              </a:extLst>
            </p:cNvPr>
            <p:cNvSpPr/>
            <p:nvPr/>
          </p:nvSpPr>
          <p:spPr>
            <a:xfrm>
              <a:off x="6720837" y="2327828"/>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24" name="Rectangle 23">
              <a:extLst>
                <a:ext uri="{FF2B5EF4-FFF2-40B4-BE49-F238E27FC236}">
                  <a16:creationId xmlns:a16="http://schemas.microsoft.com/office/drawing/2014/main" id="{E5CE7832-ABF6-4184-A45C-933C8DE26C8B}"/>
                </a:ext>
              </a:extLst>
            </p:cNvPr>
            <p:cNvSpPr/>
            <p:nvPr/>
          </p:nvSpPr>
          <p:spPr>
            <a:xfrm>
              <a:off x="5422739" y="3733884"/>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25" name="Rectangle 24">
              <a:extLst>
                <a:ext uri="{FF2B5EF4-FFF2-40B4-BE49-F238E27FC236}">
                  <a16:creationId xmlns:a16="http://schemas.microsoft.com/office/drawing/2014/main" id="{A9AAD218-7F42-4D10-9AB4-5B7E048F4F5D}"/>
                </a:ext>
              </a:extLst>
            </p:cNvPr>
            <p:cNvSpPr/>
            <p:nvPr/>
          </p:nvSpPr>
          <p:spPr>
            <a:xfrm>
              <a:off x="6720837" y="3733884"/>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26" name="Rectangle 25">
              <a:extLst>
                <a:ext uri="{FF2B5EF4-FFF2-40B4-BE49-F238E27FC236}">
                  <a16:creationId xmlns:a16="http://schemas.microsoft.com/office/drawing/2014/main" id="{B751E022-2E5F-4B7A-BBE6-09DF955B984D}"/>
                </a:ext>
              </a:extLst>
            </p:cNvPr>
            <p:cNvSpPr/>
            <p:nvPr/>
          </p:nvSpPr>
          <p:spPr>
            <a:xfrm>
              <a:off x="5422739" y="5117841"/>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27" name="Rectangle 26">
              <a:extLst>
                <a:ext uri="{FF2B5EF4-FFF2-40B4-BE49-F238E27FC236}">
                  <a16:creationId xmlns:a16="http://schemas.microsoft.com/office/drawing/2014/main" id="{785F7E0D-9BA6-4C36-8D12-57FBB48EAAA6}"/>
                </a:ext>
              </a:extLst>
            </p:cNvPr>
            <p:cNvSpPr/>
            <p:nvPr/>
          </p:nvSpPr>
          <p:spPr>
            <a:xfrm>
              <a:off x="6720837" y="5141256"/>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gr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54603" y="1925417"/>
            <a:ext cx="3915051" cy="4494321"/>
          </a:xfrm>
        </p:spPr>
        <p:txBody>
          <a:bodyPr>
            <a:normAutofit/>
          </a:bodyPr>
          <a:lstStyle/>
          <a:p>
            <a:r>
              <a:rPr lang="en-US" sz="2200" dirty="0"/>
              <a:t>As you no doubt recall, our dream is to have something like this.</a:t>
            </a:r>
          </a:p>
          <a:p>
            <a:endParaRPr lang="en-US" sz="2200" dirty="0"/>
          </a:p>
          <a:p>
            <a:r>
              <a:rPr lang="en-US" sz="2200" dirty="0"/>
              <a:t>This is actually a very common architectural pattern you’ll find in mobile development.</a:t>
            </a:r>
            <a:endParaRPr lang="en-US" sz="1700" dirty="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F89E192-27DC-46C4-A663-0228E7168196}"/>
                  </a:ext>
                </a:extLst>
              </p14:cNvPr>
              <p14:cNvContentPartPr/>
              <p14:nvPr/>
            </p14:nvContentPartPr>
            <p14:xfrm>
              <a:off x="9525527" y="3124360"/>
              <a:ext cx="360" cy="360"/>
            </p14:xfrm>
          </p:contentPart>
        </mc:Choice>
        <mc:Fallback xmlns="">
          <p:pic>
            <p:nvPicPr>
              <p:cNvPr id="4" name="Ink 3">
                <a:extLst>
                  <a:ext uri="{FF2B5EF4-FFF2-40B4-BE49-F238E27FC236}">
                    <a16:creationId xmlns:a16="http://schemas.microsoft.com/office/drawing/2014/main" id="{EF89E192-27DC-46C4-A663-0228E7168196}"/>
                  </a:ext>
                </a:extLst>
              </p:cNvPr>
              <p:cNvPicPr/>
              <p:nvPr/>
            </p:nvPicPr>
            <p:blipFill>
              <a:blip r:embed="rId5"/>
              <a:stretch>
                <a:fillRect/>
              </a:stretch>
            </p:blipFill>
            <p:spPr>
              <a:xfrm>
                <a:off x="9516527" y="3115360"/>
                <a:ext cx="18000" cy="18000"/>
              </a:xfrm>
              <a:prstGeom prst="rect">
                <a:avLst/>
              </a:prstGeom>
            </p:spPr>
          </p:pic>
        </mc:Fallback>
      </mc:AlternateContent>
      <p:grpSp>
        <p:nvGrpSpPr>
          <p:cNvPr id="8" name="Group 7">
            <a:extLst>
              <a:ext uri="{FF2B5EF4-FFF2-40B4-BE49-F238E27FC236}">
                <a16:creationId xmlns:a16="http://schemas.microsoft.com/office/drawing/2014/main" id="{C2FCB122-6F1D-4384-A26E-0BA9DB18A37A}"/>
              </a:ext>
            </a:extLst>
          </p:cNvPr>
          <p:cNvGrpSpPr/>
          <p:nvPr/>
        </p:nvGrpSpPr>
        <p:grpSpPr>
          <a:xfrm>
            <a:off x="8458969" y="550023"/>
            <a:ext cx="3783588" cy="6210147"/>
            <a:chOff x="8458969" y="550023"/>
            <a:chExt cx="3783588" cy="6210147"/>
          </a:xfrm>
        </p:grpSpPr>
        <p:grpSp>
          <p:nvGrpSpPr>
            <p:cNvPr id="9" name="Group 8">
              <a:extLst>
                <a:ext uri="{FF2B5EF4-FFF2-40B4-BE49-F238E27FC236}">
                  <a16:creationId xmlns:a16="http://schemas.microsoft.com/office/drawing/2014/main" id="{72570832-1FCD-403B-A7EE-F4B81AAA219D}"/>
                </a:ext>
              </a:extLst>
            </p:cNvPr>
            <p:cNvGrpSpPr/>
            <p:nvPr/>
          </p:nvGrpSpPr>
          <p:grpSpPr>
            <a:xfrm>
              <a:off x="8458969" y="550023"/>
              <a:ext cx="3783588" cy="6210147"/>
              <a:chOff x="8150909" y="252681"/>
              <a:chExt cx="3783588" cy="6210147"/>
            </a:xfrm>
          </p:grpSpPr>
          <p:pic>
            <p:nvPicPr>
              <p:cNvPr id="14" name="Picture 13" descr="The Click To Message Feature Can Also Be Implemented - Empty Phone Frame  PNG Image | Transparent PNG Free Download on SeekPNG">
                <a:extLst>
                  <a:ext uri="{FF2B5EF4-FFF2-40B4-BE49-F238E27FC236}">
                    <a16:creationId xmlns:a16="http://schemas.microsoft.com/office/drawing/2014/main" id="{B2D85D04-7587-49BE-A326-927694FA4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D020994-AFD9-4D66-9201-E386A03FEB9E}"/>
                  </a:ext>
                </a:extLst>
              </p:cNvPr>
              <p:cNvSpPr txBox="1"/>
              <p:nvPr/>
            </p:nvSpPr>
            <p:spPr>
              <a:xfrm>
                <a:off x="8972618" y="1148392"/>
                <a:ext cx="2140170" cy="646331"/>
              </a:xfrm>
              <a:prstGeom prst="rect">
                <a:avLst/>
              </a:prstGeom>
              <a:noFill/>
            </p:spPr>
            <p:txBody>
              <a:bodyPr wrap="square" rtlCol="0">
                <a:spAutoFit/>
              </a:bodyPr>
              <a:lstStyle/>
              <a:p>
                <a:pPr algn="ctr"/>
                <a:r>
                  <a:rPr lang="en-US" dirty="0"/>
                  <a:t>Specific Restaurant</a:t>
                </a:r>
              </a:p>
            </p:txBody>
          </p:sp>
        </p:grpSp>
        <p:grpSp>
          <p:nvGrpSpPr>
            <p:cNvPr id="10" name="Group 9">
              <a:extLst>
                <a:ext uri="{FF2B5EF4-FFF2-40B4-BE49-F238E27FC236}">
                  <a16:creationId xmlns:a16="http://schemas.microsoft.com/office/drawing/2014/main" id="{82C53D91-C324-474B-974F-42A8EB7386D4}"/>
                </a:ext>
              </a:extLst>
            </p:cNvPr>
            <p:cNvGrpSpPr/>
            <p:nvPr/>
          </p:nvGrpSpPr>
          <p:grpSpPr>
            <a:xfrm>
              <a:off x="9261880" y="2478650"/>
              <a:ext cx="1155641" cy="2563172"/>
              <a:chOff x="9261880" y="2478650"/>
              <a:chExt cx="1155641" cy="2563172"/>
            </a:xfrm>
          </p:grpSpPr>
          <p:sp>
            <p:nvSpPr>
              <p:cNvPr id="11" name="Rectangle 10">
                <a:extLst>
                  <a:ext uri="{FF2B5EF4-FFF2-40B4-BE49-F238E27FC236}">
                    <a16:creationId xmlns:a16="http://schemas.microsoft.com/office/drawing/2014/main" id="{DE8233D7-F6BA-4A38-9BC8-399A4C59D34B}"/>
                  </a:ext>
                </a:extLst>
              </p:cNvPr>
              <p:cNvSpPr/>
              <p:nvPr/>
            </p:nvSpPr>
            <p:spPr>
              <a:xfrm>
                <a:off x="9261880" y="2478650"/>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Picture</a:t>
                </a:r>
              </a:p>
            </p:txBody>
          </p:sp>
          <p:sp>
            <p:nvSpPr>
              <p:cNvPr id="12" name="Rectangle 11">
                <a:extLst>
                  <a:ext uri="{FF2B5EF4-FFF2-40B4-BE49-F238E27FC236}">
                    <a16:creationId xmlns:a16="http://schemas.microsoft.com/office/drawing/2014/main" id="{20932886-E3EC-4F5B-8C40-83F5EC944D57}"/>
                  </a:ext>
                </a:extLst>
              </p:cNvPr>
              <p:cNvSpPr/>
              <p:nvPr/>
            </p:nvSpPr>
            <p:spPr>
              <a:xfrm>
                <a:off x="9280678" y="3373963"/>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Picture</a:t>
                </a:r>
              </a:p>
            </p:txBody>
          </p:sp>
          <p:sp>
            <p:nvSpPr>
              <p:cNvPr id="13" name="Rectangle 12">
                <a:extLst>
                  <a:ext uri="{FF2B5EF4-FFF2-40B4-BE49-F238E27FC236}">
                    <a16:creationId xmlns:a16="http://schemas.microsoft.com/office/drawing/2014/main" id="{C03172B3-A9E4-4E7F-B02B-1A5E8AC0EDB4}"/>
                  </a:ext>
                </a:extLst>
              </p:cNvPr>
              <p:cNvSpPr/>
              <p:nvPr/>
            </p:nvSpPr>
            <p:spPr>
              <a:xfrm>
                <a:off x="9329501" y="4387853"/>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Picture</a:t>
                </a:r>
              </a:p>
            </p:txBody>
          </p:sp>
        </p:grpSp>
      </p:grpSp>
      <p:cxnSp>
        <p:nvCxnSpPr>
          <p:cNvPr id="16" name="Connector: Elbow 15">
            <a:extLst>
              <a:ext uri="{FF2B5EF4-FFF2-40B4-BE49-F238E27FC236}">
                <a16:creationId xmlns:a16="http://schemas.microsoft.com/office/drawing/2014/main" id="{F0790CCB-276A-4CA5-9A77-5D0639A02334}"/>
              </a:ext>
            </a:extLst>
          </p:cNvPr>
          <p:cNvCxnSpPr>
            <a:endCxn id="15" idx="1"/>
          </p:cNvCxnSpPr>
          <p:nvPr/>
        </p:nvCxnSpPr>
        <p:spPr>
          <a:xfrm flipV="1">
            <a:off x="7808857" y="1768900"/>
            <a:ext cx="1471821" cy="3699341"/>
          </a:xfrm>
          <a:prstGeom prst="bentConnector3">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08551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pic>
        <p:nvPicPr>
          <p:cNvPr id="18" name="Picture 17" descr="The Click To Message Feature Can Also Be Implemented - Empty Phone Frame  PNG Image | Transparent PNG Free Download on SeekPNG">
            <a:extLst>
              <a:ext uri="{FF2B5EF4-FFF2-40B4-BE49-F238E27FC236}">
                <a16:creationId xmlns:a16="http://schemas.microsoft.com/office/drawing/2014/main" id="{82614D83-1C7F-4899-BAB8-D3CEF7A3C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706" y="513496"/>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54603" y="1925417"/>
            <a:ext cx="3915051" cy="4494321"/>
          </a:xfrm>
        </p:spPr>
        <p:txBody>
          <a:bodyPr>
            <a:normAutofit fontScale="92500" lnSpcReduction="20000"/>
          </a:bodyPr>
          <a:lstStyle/>
          <a:p>
            <a:r>
              <a:rPr lang="en-US" sz="2200" dirty="0"/>
              <a:t>You’ll have some kind of “Search” screen that has lots of content.</a:t>
            </a:r>
          </a:p>
          <a:p>
            <a:pPr lvl="1"/>
            <a:r>
              <a:rPr lang="en-US" sz="1500" dirty="0"/>
              <a:t>All of the Restaurants you can order off on Door Dash!</a:t>
            </a:r>
          </a:p>
          <a:p>
            <a:pPr lvl="1"/>
            <a:r>
              <a:rPr lang="en-US" sz="1500" dirty="0"/>
              <a:t>All of the previously recorded runs you’ve done on Strava!</a:t>
            </a:r>
          </a:p>
          <a:p>
            <a:endParaRPr lang="en-US" sz="1700" dirty="0"/>
          </a:p>
          <a:p>
            <a:r>
              <a:rPr lang="en-US" sz="2200" dirty="0"/>
              <a:t>And then you’ll be able to click on one of those options for more details.</a:t>
            </a:r>
          </a:p>
          <a:p>
            <a:pPr lvl="1"/>
            <a:r>
              <a:rPr lang="en-US" sz="2000" dirty="0"/>
              <a:t>The menu of that particular restaurant!</a:t>
            </a:r>
          </a:p>
          <a:p>
            <a:pPr lvl="1"/>
            <a:r>
              <a:rPr lang="en-US" sz="2000" dirty="0"/>
              <a:t>The details of that particular run!</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F89E192-27DC-46C4-A663-0228E7168196}"/>
                  </a:ext>
                </a:extLst>
              </p14:cNvPr>
              <p14:cNvContentPartPr/>
              <p14:nvPr/>
            </p14:nvContentPartPr>
            <p14:xfrm>
              <a:off x="9525527" y="3124360"/>
              <a:ext cx="360" cy="360"/>
            </p14:xfrm>
          </p:contentPart>
        </mc:Choice>
        <mc:Fallback xmlns="">
          <p:pic>
            <p:nvPicPr>
              <p:cNvPr id="4" name="Ink 3">
                <a:extLst>
                  <a:ext uri="{FF2B5EF4-FFF2-40B4-BE49-F238E27FC236}">
                    <a16:creationId xmlns:a16="http://schemas.microsoft.com/office/drawing/2014/main" id="{EF89E192-27DC-46C4-A663-0228E7168196}"/>
                  </a:ext>
                </a:extLst>
              </p:cNvPr>
              <p:cNvPicPr/>
              <p:nvPr/>
            </p:nvPicPr>
            <p:blipFill>
              <a:blip r:embed="rId5"/>
              <a:stretch>
                <a:fillRect/>
              </a:stretch>
            </p:blipFill>
            <p:spPr>
              <a:xfrm>
                <a:off x="9516527" y="3115360"/>
                <a:ext cx="18000" cy="18000"/>
              </a:xfrm>
              <a:prstGeom prst="rect">
                <a:avLst/>
              </a:prstGeom>
            </p:spPr>
          </p:pic>
        </mc:Fallback>
      </mc:AlternateContent>
      <p:pic>
        <p:nvPicPr>
          <p:cNvPr id="14" name="Picture 13" descr="The Click To Message Feature Can Also Be Implemented - Empty Phone Frame  PNG Image | Transparent PNG Free Download on SeekPNG">
            <a:extLst>
              <a:ext uri="{FF2B5EF4-FFF2-40B4-BE49-F238E27FC236}">
                <a16:creationId xmlns:a16="http://schemas.microsoft.com/office/drawing/2014/main" id="{B2D85D04-7587-49BE-A326-927694FA4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969" y="550023"/>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14C198A-F10D-4E49-8BA2-9F6A9AF3644B}"/>
              </a:ext>
            </a:extLst>
          </p:cNvPr>
          <p:cNvSpPr/>
          <p:nvPr/>
        </p:nvSpPr>
        <p:spPr>
          <a:xfrm>
            <a:off x="5885895" y="3053918"/>
            <a:ext cx="1553592" cy="958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Screen</a:t>
            </a:r>
          </a:p>
        </p:txBody>
      </p:sp>
      <p:sp>
        <p:nvSpPr>
          <p:cNvPr id="28" name="Rectangle 27">
            <a:extLst>
              <a:ext uri="{FF2B5EF4-FFF2-40B4-BE49-F238E27FC236}">
                <a16:creationId xmlns:a16="http://schemas.microsoft.com/office/drawing/2014/main" id="{8AEC56FF-18CD-49F8-A6EF-440236FCB4D7}"/>
              </a:ext>
            </a:extLst>
          </p:cNvPr>
          <p:cNvSpPr/>
          <p:nvPr/>
        </p:nvSpPr>
        <p:spPr>
          <a:xfrm>
            <a:off x="9691324" y="3053918"/>
            <a:ext cx="1553592" cy="958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Details Screen</a:t>
            </a:r>
          </a:p>
        </p:txBody>
      </p:sp>
    </p:spTree>
    <p:extLst>
      <p:ext uri="{BB962C8B-B14F-4D97-AF65-F5344CB8AC3E}">
        <p14:creationId xmlns:p14="http://schemas.microsoft.com/office/powerpoint/2010/main" val="9356912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pic>
        <p:nvPicPr>
          <p:cNvPr id="18" name="Picture 17" descr="The Click To Message Feature Can Also Be Implemented - Empty Phone Frame  PNG Image | Transparent PNG Free Download on SeekPNG">
            <a:extLst>
              <a:ext uri="{FF2B5EF4-FFF2-40B4-BE49-F238E27FC236}">
                <a16:creationId xmlns:a16="http://schemas.microsoft.com/office/drawing/2014/main" id="{82614D83-1C7F-4899-BAB8-D3CEF7A3C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706" y="513496"/>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54603" y="1925417"/>
            <a:ext cx="3915051" cy="4494321"/>
          </a:xfrm>
        </p:spPr>
        <p:txBody>
          <a:bodyPr>
            <a:normAutofit/>
          </a:bodyPr>
          <a:lstStyle/>
          <a:p>
            <a:r>
              <a:rPr lang="en-US" sz="2200" dirty="0"/>
              <a:t>We’ve done navigation before!</a:t>
            </a:r>
          </a:p>
          <a:p>
            <a:r>
              <a:rPr lang="en-US" sz="2200" dirty="0"/>
              <a:t>We worked with the stack navigator!</a:t>
            </a:r>
          </a:p>
          <a:p>
            <a:endParaRPr lang="en-US" sz="2200" dirty="0"/>
          </a:p>
          <a:p>
            <a:r>
              <a:rPr lang="en-US" sz="2200" dirty="0"/>
              <a:t>But we haven’t really learned the full story yet.</a:t>
            </a:r>
          </a:p>
          <a:p>
            <a:r>
              <a:rPr lang="en-US" sz="2200" dirty="0"/>
              <a:t>Let’s dig in a little deeper right now.</a:t>
            </a:r>
            <a:endParaRPr lang="en-US" sz="2000" dirty="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F89E192-27DC-46C4-A663-0228E7168196}"/>
                  </a:ext>
                </a:extLst>
              </p14:cNvPr>
              <p14:cNvContentPartPr/>
              <p14:nvPr/>
            </p14:nvContentPartPr>
            <p14:xfrm>
              <a:off x="9525527" y="3124360"/>
              <a:ext cx="360" cy="360"/>
            </p14:xfrm>
          </p:contentPart>
        </mc:Choice>
        <mc:Fallback xmlns="">
          <p:pic>
            <p:nvPicPr>
              <p:cNvPr id="4" name="Ink 3">
                <a:extLst>
                  <a:ext uri="{FF2B5EF4-FFF2-40B4-BE49-F238E27FC236}">
                    <a16:creationId xmlns:a16="http://schemas.microsoft.com/office/drawing/2014/main" id="{EF89E192-27DC-46C4-A663-0228E7168196}"/>
                  </a:ext>
                </a:extLst>
              </p:cNvPr>
              <p:cNvPicPr/>
              <p:nvPr/>
            </p:nvPicPr>
            <p:blipFill>
              <a:blip r:embed="rId5"/>
              <a:stretch>
                <a:fillRect/>
              </a:stretch>
            </p:blipFill>
            <p:spPr>
              <a:xfrm>
                <a:off x="9516527" y="3115360"/>
                <a:ext cx="18000" cy="18000"/>
              </a:xfrm>
              <a:prstGeom prst="rect">
                <a:avLst/>
              </a:prstGeom>
            </p:spPr>
          </p:pic>
        </mc:Fallback>
      </mc:AlternateContent>
      <p:pic>
        <p:nvPicPr>
          <p:cNvPr id="14" name="Picture 13" descr="The Click To Message Feature Can Also Be Implemented - Empty Phone Frame  PNG Image | Transparent PNG Free Download on SeekPNG">
            <a:extLst>
              <a:ext uri="{FF2B5EF4-FFF2-40B4-BE49-F238E27FC236}">
                <a16:creationId xmlns:a16="http://schemas.microsoft.com/office/drawing/2014/main" id="{B2D85D04-7587-49BE-A326-927694FA4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969" y="550023"/>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14C198A-F10D-4E49-8BA2-9F6A9AF3644B}"/>
              </a:ext>
            </a:extLst>
          </p:cNvPr>
          <p:cNvSpPr/>
          <p:nvPr/>
        </p:nvSpPr>
        <p:spPr>
          <a:xfrm>
            <a:off x="5885895" y="3053918"/>
            <a:ext cx="1553592" cy="958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Screen</a:t>
            </a:r>
          </a:p>
        </p:txBody>
      </p:sp>
      <p:sp>
        <p:nvSpPr>
          <p:cNvPr id="28" name="Rectangle 27">
            <a:extLst>
              <a:ext uri="{FF2B5EF4-FFF2-40B4-BE49-F238E27FC236}">
                <a16:creationId xmlns:a16="http://schemas.microsoft.com/office/drawing/2014/main" id="{8AEC56FF-18CD-49F8-A6EF-440236FCB4D7}"/>
              </a:ext>
            </a:extLst>
          </p:cNvPr>
          <p:cNvSpPr/>
          <p:nvPr/>
        </p:nvSpPr>
        <p:spPr>
          <a:xfrm>
            <a:off x="9691324" y="3053918"/>
            <a:ext cx="1553592" cy="958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Details Screen</a:t>
            </a:r>
          </a:p>
        </p:txBody>
      </p:sp>
    </p:spTree>
    <p:extLst>
      <p:ext uri="{BB962C8B-B14F-4D97-AF65-F5344CB8AC3E}">
        <p14:creationId xmlns:p14="http://schemas.microsoft.com/office/powerpoint/2010/main" val="38772216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54603" y="1925417"/>
            <a:ext cx="8851036" cy="4494321"/>
          </a:xfrm>
        </p:spPr>
        <p:txBody>
          <a:bodyPr>
            <a:normAutofit/>
          </a:bodyPr>
          <a:lstStyle/>
          <a:p>
            <a:r>
              <a:rPr lang="en-US" sz="2200" dirty="0"/>
              <a:t>There exists the React Navigation Library for us to make use of.</a:t>
            </a:r>
          </a:p>
          <a:p>
            <a:r>
              <a:rPr lang="en-US" sz="2200" dirty="0"/>
              <a:t>It provides a number of different objects and tools to allow users to navigate around an app.</a:t>
            </a:r>
          </a:p>
          <a:p>
            <a:endParaRPr lang="en-US" sz="2200" dirty="0"/>
          </a:p>
          <a:p>
            <a:r>
              <a:rPr lang="en-US" sz="2200" dirty="0"/>
              <a:t>Those objects are…</a:t>
            </a:r>
          </a:p>
          <a:p>
            <a:pPr lvl="1"/>
            <a:r>
              <a:rPr lang="en-US" sz="1800" dirty="0"/>
              <a:t>The </a:t>
            </a:r>
            <a:r>
              <a:rPr lang="en-US" sz="1800" dirty="0" err="1"/>
              <a:t>DrawerNavigator</a:t>
            </a:r>
            <a:endParaRPr lang="en-US" sz="1800" dirty="0"/>
          </a:p>
          <a:p>
            <a:pPr lvl="1"/>
            <a:r>
              <a:rPr lang="en-US" sz="1800" dirty="0"/>
              <a:t>The </a:t>
            </a:r>
            <a:r>
              <a:rPr lang="en-US" sz="1800" dirty="0" err="1"/>
              <a:t>BottomTabNavigator</a:t>
            </a:r>
            <a:endParaRPr lang="en-US" sz="1800" dirty="0"/>
          </a:p>
          <a:p>
            <a:pPr lvl="1"/>
            <a:r>
              <a:rPr lang="en-US" sz="1800" dirty="0"/>
              <a:t>The </a:t>
            </a:r>
            <a:r>
              <a:rPr lang="en-US" sz="1800" dirty="0" err="1"/>
              <a:t>StackNavigator</a:t>
            </a:r>
            <a:endParaRPr lang="en-US" sz="18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F89E192-27DC-46C4-A663-0228E7168196}"/>
                  </a:ext>
                </a:extLst>
              </p14:cNvPr>
              <p14:cNvContentPartPr/>
              <p14:nvPr/>
            </p14:nvContentPartPr>
            <p14:xfrm>
              <a:off x="9525527" y="3124360"/>
              <a:ext cx="360" cy="360"/>
            </p14:xfrm>
          </p:contentPart>
        </mc:Choice>
        <mc:Fallback xmlns="">
          <p:pic>
            <p:nvPicPr>
              <p:cNvPr id="4" name="Ink 3">
                <a:extLst>
                  <a:ext uri="{FF2B5EF4-FFF2-40B4-BE49-F238E27FC236}">
                    <a16:creationId xmlns:a16="http://schemas.microsoft.com/office/drawing/2014/main" id="{EF89E192-27DC-46C4-A663-0228E7168196}"/>
                  </a:ext>
                </a:extLst>
              </p:cNvPr>
              <p:cNvPicPr/>
              <p:nvPr/>
            </p:nvPicPr>
            <p:blipFill>
              <a:blip r:embed="rId4"/>
              <a:stretch>
                <a:fillRect/>
              </a:stretch>
            </p:blipFill>
            <p:spPr>
              <a:xfrm>
                <a:off x="9516527" y="3115360"/>
                <a:ext cx="18000" cy="18000"/>
              </a:xfrm>
              <a:prstGeom prst="rect">
                <a:avLst/>
              </a:prstGeom>
            </p:spPr>
          </p:pic>
        </mc:Fallback>
      </mc:AlternateContent>
    </p:spTree>
    <p:extLst>
      <p:ext uri="{BB962C8B-B14F-4D97-AF65-F5344CB8AC3E}">
        <p14:creationId xmlns:p14="http://schemas.microsoft.com/office/powerpoint/2010/main" val="15009420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54603" y="1925417"/>
            <a:ext cx="5341397" cy="4494321"/>
          </a:xfrm>
        </p:spPr>
        <p:txBody>
          <a:bodyPr>
            <a:normAutofit/>
          </a:bodyPr>
          <a:lstStyle/>
          <a:p>
            <a:r>
              <a:rPr lang="en-US" sz="2200" dirty="0"/>
              <a:t>As we already saw with our </a:t>
            </a:r>
            <a:r>
              <a:rPr lang="en-US" sz="2200" dirty="0" err="1"/>
              <a:t>StackNavigator</a:t>
            </a:r>
            <a:r>
              <a:rPr lang="en-US" sz="2200" dirty="0"/>
              <a:t> fiddling before…</a:t>
            </a:r>
          </a:p>
          <a:p>
            <a:endParaRPr lang="en-US" sz="2200" dirty="0"/>
          </a:p>
          <a:p>
            <a:r>
              <a:rPr lang="en-US" sz="2200" dirty="0"/>
              <a:t>The basic premise of all of these objects is the same: we will wire together screens (i.e., components) in some automatic fashion that lets us jump between them.</a:t>
            </a:r>
            <a:endParaRPr lang="en-US" sz="18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F89E192-27DC-46C4-A663-0228E7168196}"/>
                  </a:ext>
                </a:extLst>
              </p14:cNvPr>
              <p14:cNvContentPartPr/>
              <p14:nvPr/>
            </p14:nvContentPartPr>
            <p14:xfrm>
              <a:off x="9525527" y="3124360"/>
              <a:ext cx="360" cy="360"/>
            </p14:xfrm>
          </p:contentPart>
        </mc:Choice>
        <mc:Fallback xmlns="">
          <p:pic>
            <p:nvPicPr>
              <p:cNvPr id="4" name="Ink 3">
                <a:extLst>
                  <a:ext uri="{FF2B5EF4-FFF2-40B4-BE49-F238E27FC236}">
                    <a16:creationId xmlns:a16="http://schemas.microsoft.com/office/drawing/2014/main" id="{EF89E192-27DC-46C4-A663-0228E7168196}"/>
                  </a:ext>
                </a:extLst>
              </p:cNvPr>
              <p:cNvPicPr/>
              <p:nvPr/>
            </p:nvPicPr>
            <p:blipFill>
              <a:blip r:embed="rId4"/>
              <a:stretch>
                <a:fillRect/>
              </a:stretch>
            </p:blipFill>
            <p:spPr>
              <a:xfrm>
                <a:off x="9516527" y="3115360"/>
                <a:ext cx="18000" cy="18000"/>
              </a:xfrm>
              <a:prstGeom prst="rect">
                <a:avLst/>
              </a:prstGeom>
            </p:spPr>
          </p:pic>
        </mc:Fallback>
      </mc:AlternateContent>
      <p:pic>
        <p:nvPicPr>
          <p:cNvPr id="6" name="Picture 5">
            <a:extLst>
              <a:ext uri="{FF2B5EF4-FFF2-40B4-BE49-F238E27FC236}">
                <a16:creationId xmlns:a16="http://schemas.microsoft.com/office/drawing/2014/main" id="{9AAA3031-D298-493B-B105-E6D3001F6D44}"/>
              </a:ext>
            </a:extLst>
          </p:cNvPr>
          <p:cNvPicPr>
            <a:picLocks noChangeAspect="1"/>
          </p:cNvPicPr>
          <p:nvPr/>
        </p:nvPicPr>
        <p:blipFill>
          <a:blip r:embed="rId5"/>
          <a:stretch>
            <a:fillRect/>
          </a:stretch>
        </p:blipFill>
        <p:spPr>
          <a:xfrm>
            <a:off x="6798129" y="0"/>
            <a:ext cx="5393871" cy="6858000"/>
          </a:xfrm>
          <a:prstGeom prst="rect">
            <a:avLst/>
          </a:prstGeom>
        </p:spPr>
      </p:pic>
    </p:spTree>
    <p:extLst>
      <p:ext uri="{BB962C8B-B14F-4D97-AF65-F5344CB8AC3E}">
        <p14:creationId xmlns:p14="http://schemas.microsoft.com/office/powerpoint/2010/main" val="1762176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54604" y="1925417"/>
            <a:ext cx="3346880" cy="4494321"/>
          </a:xfrm>
        </p:spPr>
        <p:txBody>
          <a:bodyPr>
            <a:normAutofit/>
          </a:bodyPr>
          <a:lstStyle/>
          <a:p>
            <a:r>
              <a:rPr lang="en-US" sz="2200" dirty="0"/>
              <a:t>So far, we’ve been using the </a:t>
            </a:r>
            <a:r>
              <a:rPr lang="en-US" sz="2200" b="1" dirty="0" err="1"/>
              <a:t>StackNavigator</a:t>
            </a:r>
            <a:r>
              <a:rPr lang="en-US" sz="2200" dirty="0"/>
              <a:t> object.</a:t>
            </a:r>
          </a:p>
          <a:p>
            <a:r>
              <a:rPr lang="en-US" sz="2200" dirty="0"/>
              <a:t>The term “Stack” here is similar to Stacks as you know them from your other CS courses!</a:t>
            </a:r>
            <a:endParaRPr lang="en-US" sz="18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F89E192-27DC-46C4-A663-0228E7168196}"/>
                  </a:ext>
                </a:extLst>
              </p14:cNvPr>
              <p14:cNvContentPartPr/>
              <p14:nvPr/>
            </p14:nvContentPartPr>
            <p14:xfrm>
              <a:off x="9525527" y="3124360"/>
              <a:ext cx="360" cy="360"/>
            </p14:xfrm>
          </p:contentPart>
        </mc:Choice>
        <mc:Fallback xmlns="">
          <p:pic>
            <p:nvPicPr>
              <p:cNvPr id="4" name="Ink 3">
                <a:extLst>
                  <a:ext uri="{FF2B5EF4-FFF2-40B4-BE49-F238E27FC236}">
                    <a16:creationId xmlns:a16="http://schemas.microsoft.com/office/drawing/2014/main" id="{EF89E192-27DC-46C4-A663-0228E7168196}"/>
                  </a:ext>
                </a:extLst>
              </p:cNvPr>
              <p:cNvPicPr/>
              <p:nvPr/>
            </p:nvPicPr>
            <p:blipFill>
              <a:blip r:embed="rId4"/>
              <a:stretch>
                <a:fillRect/>
              </a:stretch>
            </p:blipFill>
            <p:spPr>
              <a:xfrm>
                <a:off x="9516527" y="3115360"/>
                <a:ext cx="18000" cy="18000"/>
              </a:xfrm>
              <a:prstGeom prst="rect">
                <a:avLst/>
              </a:prstGeom>
            </p:spPr>
          </p:pic>
        </mc:Fallback>
      </mc:AlternateContent>
      <p:pic>
        <p:nvPicPr>
          <p:cNvPr id="7" name="Picture 6" descr="The Click To Message Feature Can Also Be Implemented - Empty Phone Frame  PNG Image | Transparent PNG Free Download on SeekPNG">
            <a:extLst>
              <a:ext uri="{FF2B5EF4-FFF2-40B4-BE49-F238E27FC236}">
                <a16:creationId xmlns:a16="http://schemas.microsoft.com/office/drawing/2014/main" id="{14D9925A-9A82-4D83-9A12-5D51E148E8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9706" y="513496"/>
            <a:ext cx="3783588" cy="62101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he Click To Message Feature Can Also Be Implemented - Empty Phone Frame  PNG Image | Transparent PNG Free Download on SeekPNG">
            <a:extLst>
              <a:ext uri="{FF2B5EF4-FFF2-40B4-BE49-F238E27FC236}">
                <a16:creationId xmlns:a16="http://schemas.microsoft.com/office/drawing/2014/main" id="{A7062E1D-3350-47D7-B734-4B5EA60996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969" y="550023"/>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8FB206E-180B-4108-B398-4B9C60875219}"/>
              </a:ext>
            </a:extLst>
          </p:cNvPr>
          <p:cNvSpPr/>
          <p:nvPr/>
        </p:nvSpPr>
        <p:spPr>
          <a:xfrm>
            <a:off x="5353235" y="1296140"/>
            <a:ext cx="2698812" cy="810625"/>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0" name="Rectangle: Rounded Corners 9">
            <a:extLst>
              <a:ext uri="{FF2B5EF4-FFF2-40B4-BE49-F238E27FC236}">
                <a16:creationId xmlns:a16="http://schemas.microsoft.com/office/drawing/2014/main" id="{26011225-4034-421A-8CFB-BE88AB55B822}"/>
              </a:ext>
            </a:extLst>
          </p:cNvPr>
          <p:cNvSpPr/>
          <p:nvPr/>
        </p:nvSpPr>
        <p:spPr>
          <a:xfrm>
            <a:off x="5577352" y="2681056"/>
            <a:ext cx="2228296" cy="5681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me to see more details!</a:t>
            </a:r>
          </a:p>
        </p:txBody>
      </p:sp>
      <p:sp>
        <p:nvSpPr>
          <p:cNvPr id="11" name="Rectangle 10">
            <a:extLst>
              <a:ext uri="{FF2B5EF4-FFF2-40B4-BE49-F238E27FC236}">
                <a16:creationId xmlns:a16="http://schemas.microsoft.com/office/drawing/2014/main" id="{2E908A28-8058-4C35-BBF7-C4D2E0125707}"/>
              </a:ext>
            </a:extLst>
          </p:cNvPr>
          <p:cNvSpPr/>
          <p:nvPr/>
        </p:nvSpPr>
        <p:spPr>
          <a:xfrm>
            <a:off x="9012498" y="1353339"/>
            <a:ext cx="2698812" cy="810625"/>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Details</a:t>
            </a:r>
          </a:p>
        </p:txBody>
      </p:sp>
      <p:sp>
        <p:nvSpPr>
          <p:cNvPr id="12" name="Arrow: Right 11">
            <a:extLst>
              <a:ext uri="{FF2B5EF4-FFF2-40B4-BE49-F238E27FC236}">
                <a16:creationId xmlns:a16="http://schemas.microsoft.com/office/drawing/2014/main" id="{94334309-AF9E-4DE6-8214-AD313C31A97B}"/>
              </a:ext>
            </a:extLst>
          </p:cNvPr>
          <p:cNvSpPr/>
          <p:nvPr/>
        </p:nvSpPr>
        <p:spPr>
          <a:xfrm rot="10800000">
            <a:off x="9140913" y="1646668"/>
            <a:ext cx="475556" cy="223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CFAA9A2-9746-405E-B34B-7AC22A95F42C}"/>
              </a:ext>
            </a:extLst>
          </p:cNvPr>
          <p:cNvSpPr txBox="1"/>
          <p:nvPr/>
        </p:nvSpPr>
        <p:spPr>
          <a:xfrm>
            <a:off x="9769256" y="3803245"/>
            <a:ext cx="1287339" cy="646331"/>
          </a:xfrm>
          <a:prstGeom prst="rect">
            <a:avLst/>
          </a:prstGeom>
          <a:noFill/>
        </p:spPr>
        <p:txBody>
          <a:bodyPr wrap="square" rtlCol="0">
            <a:spAutoFit/>
          </a:bodyPr>
          <a:lstStyle/>
          <a:p>
            <a:r>
              <a:rPr lang="en-US" dirty="0"/>
              <a:t>Details go here</a:t>
            </a:r>
          </a:p>
        </p:txBody>
      </p:sp>
    </p:spTree>
    <p:extLst>
      <p:ext uri="{BB962C8B-B14F-4D97-AF65-F5344CB8AC3E}">
        <p14:creationId xmlns:p14="http://schemas.microsoft.com/office/powerpoint/2010/main" val="16016639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54604" y="1925417"/>
            <a:ext cx="3346880" cy="4494321"/>
          </a:xfrm>
        </p:spPr>
        <p:txBody>
          <a:bodyPr>
            <a:normAutofit/>
          </a:bodyPr>
          <a:lstStyle/>
          <a:p>
            <a:r>
              <a:rPr lang="en-US" sz="2200" dirty="0"/>
              <a:t>When we visit a page, it gets added to the stack.</a:t>
            </a:r>
          </a:p>
          <a:p>
            <a:r>
              <a:rPr lang="en-US" sz="2200" dirty="0"/>
              <a:t>So, we open our app, and Home is on it.</a:t>
            </a:r>
            <a:endParaRPr lang="en-US" sz="18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F89E192-27DC-46C4-A663-0228E7168196}"/>
                  </a:ext>
                </a:extLst>
              </p14:cNvPr>
              <p14:cNvContentPartPr/>
              <p14:nvPr/>
            </p14:nvContentPartPr>
            <p14:xfrm>
              <a:off x="9525527" y="3124360"/>
              <a:ext cx="360" cy="360"/>
            </p14:xfrm>
          </p:contentPart>
        </mc:Choice>
        <mc:Fallback xmlns="">
          <p:pic>
            <p:nvPicPr>
              <p:cNvPr id="4" name="Ink 3">
                <a:extLst>
                  <a:ext uri="{FF2B5EF4-FFF2-40B4-BE49-F238E27FC236}">
                    <a16:creationId xmlns:a16="http://schemas.microsoft.com/office/drawing/2014/main" id="{EF89E192-27DC-46C4-A663-0228E7168196}"/>
                  </a:ext>
                </a:extLst>
              </p:cNvPr>
              <p:cNvPicPr/>
              <p:nvPr/>
            </p:nvPicPr>
            <p:blipFill>
              <a:blip r:embed="rId4"/>
              <a:stretch>
                <a:fillRect/>
              </a:stretch>
            </p:blipFill>
            <p:spPr>
              <a:xfrm>
                <a:off x="9516527" y="3115360"/>
                <a:ext cx="18000" cy="18000"/>
              </a:xfrm>
              <a:prstGeom prst="rect">
                <a:avLst/>
              </a:prstGeom>
            </p:spPr>
          </p:pic>
        </mc:Fallback>
      </mc:AlternateContent>
      <p:pic>
        <p:nvPicPr>
          <p:cNvPr id="7" name="Picture 6" descr="The Click To Message Feature Can Also Be Implemented - Empty Phone Frame  PNG Image | Transparent PNG Free Download on SeekPNG">
            <a:extLst>
              <a:ext uri="{FF2B5EF4-FFF2-40B4-BE49-F238E27FC236}">
                <a16:creationId xmlns:a16="http://schemas.microsoft.com/office/drawing/2014/main" id="{14D9925A-9A82-4D83-9A12-5D51E148E8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9706" y="513496"/>
            <a:ext cx="3783588" cy="62101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he Click To Message Feature Can Also Be Implemented - Empty Phone Frame  PNG Image | Transparent PNG Free Download on SeekPNG">
            <a:extLst>
              <a:ext uri="{FF2B5EF4-FFF2-40B4-BE49-F238E27FC236}">
                <a16:creationId xmlns:a16="http://schemas.microsoft.com/office/drawing/2014/main" id="{A7062E1D-3350-47D7-B734-4B5EA60996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969" y="550023"/>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8FB206E-180B-4108-B398-4B9C60875219}"/>
              </a:ext>
            </a:extLst>
          </p:cNvPr>
          <p:cNvSpPr/>
          <p:nvPr/>
        </p:nvSpPr>
        <p:spPr>
          <a:xfrm>
            <a:off x="5353235" y="1296140"/>
            <a:ext cx="2698812" cy="810625"/>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0" name="Rectangle: Rounded Corners 9">
            <a:extLst>
              <a:ext uri="{FF2B5EF4-FFF2-40B4-BE49-F238E27FC236}">
                <a16:creationId xmlns:a16="http://schemas.microsoft.com/office/drawing/2014/main" id="{26011225-4034-421A-8CFB-BE88AB55B822}"/>
              </a:ext>
            </a:extLst>
          </p:cNvPr>
          <p:cNvSpPr/>
          <p:nvPr/>
        </p:nvSpPr>
        <p:spPr>
          <a:xfrm>
            <a:off x="5577352" y="2681056"/>
            <a:ext cx="2228296" cy="5681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me to see more details!</a:t>
            </a:r>
          </a:p>
        </p:txBody>
      </p:sp>
      <p:sp>
        <p:nvSpPr>
          <p:cNvPr id="11" name="Rectangle 10">
            <a:extLst>
              <a:ext uri="{FF2B5EF4-FFF2-40B4-BE49-F238E27FC236}">
                <a16:creationId xmlns:a16="http://schemas.microsoft.com/office/drawing/2014/main" id="{2E908A28-8058-4C35-BBF7-C4D2E0125707}"/>
              </a:ext>
            </a:extLst>
          </p:cNvPr>
          <p:cNvSpPr/>
          <p:nvPr/>
        </p:nvSpPr>
        <p:spPr>
          <a:xfrm>
            <a:off x="9012498" y="1353339"/>
            <a:ext cx="2698812" cy="810625"/>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Details</a:t>
            </a:r>
          </a:p>
        </p:txBody>
      </p:sp>
      <p:sp>
        <p:nvSpPr>
          <p:cNvPr id="12" name="Arrow: Right 11">
            <a:extLst>
              <a:ext uri="{FF2B5EF4-FFF2-40B4-BE49-F238E27FC236}">
                <a16:creationId xmlns:a16="http://schemas.microsoft.com/office/drawing/2014/main" id="{94334309-AF9E-4DE6-8214-AD313C31A97B}"/>
              </a:ext>
            </a:extLst>
          </p:cNvPr>
          <p:cNvSpPr/>
          <p:nvPr/>
        </p:nvSpPr>
        <p:spPr>
          <a:xfrm rot="10800000">
            <a:off x="9140913" y="1646668"/>
            <a:ext cx="475556" cy="223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CFAA9A2-9746-405E-B34B-7AC22A95F42C}"/>
              </a:ext>
            </a:extLst>
          </p:cNvPr>
          <p:cNvSpPr txBox="1"/>
          <p:nvPr/>
        </p:nvSpPr>
        <p:spPr>
          <a:xfrm>
            <a:off x="9769256" y="3803245"/>
            <a:ext cx="1287339" cy="646331"/>
          </a:xfrm>
          <a:prstGeom prst="rect">
            <a:avLst/>
          </a:prstGeom>
          <a:noFill/>
        </p:spPr>
        <p:txBody>
          <a:bodyPr wrap="square" rtlCol="0">
            <a:spAutoFit/>
          </a:bodyPr>
          <a:lstStyle/>
          <a:p>
            <a:r>
              <a:rPr lang="en-US" dirty="0"/>
              <a:t>Details go here</a:t>
            </a:r>
          </a:p>
        </p:txBody>
      </p:sp>
      <p:sp>
        <p:nvSpPr>
          <p:cNvPr id="6" name="Rectangle 5">
            <a:extLst>
              <a:ext uri="{FF2B5EF4-FFF2-40B4-BE49-F238E27FC236}">
                <a16:creationId xmlns:a16="http://schemas.microsoft.com/office/drawing/2014/main" id="{0F1475D8-1423-4A6A-8BA4-E905CF1FB293}"/>
              </a:ext>
            </a:extLst>
          </p:cNvPr>
          <p:cNvSpPr/>
          <p:nvPr/>
        </p:nvSpPr>
        <p:spPr>
          <a:xfrm>
            <a:off x="1495626" y="6143347"/>
            <a:ext cx="2289143" cy="347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a:t>
            </a:r>
          </a:p>
        </p:txBody>
      </p:sp>
    </p:spTree>
    <p:extLst>
      <p:ext uri="{BB962C8B-B14F-4D97-AF65-F5344CB8AC3E}">
        <p14:creationId xmlns:p14="http://schemas.microsoft.com/office/powerpoint/2010/main" val="29475300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54604" y="1925417"/>
            <a:ext cx="3346880" cy="4494321"/>
          </a:xfrm>
        </p:spPr>
        <p:txBody>
          <a:bodyPr>
            <a:normAutofit/>
          </a:bodyPr>
          <a:lstStyle/>
          <a:p>
            <a:r>
              <a:rPr lang="en-US" sz="2200" dirty="0"/>
              <a:t>And then when we click a button and go to a new screen, that new screen gets added to the top of the stack!</a:t>
            </a:r>
            <a:endParaRPr lang="en-US" sz="18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F89E192-27DC-46C4-A663-0228E7168196}"/>
                  </a:ext>
                </a:extLst>
              </p14:cNvPr>
              <p14:cNvContentPartPr/>
              <p14:nvPr/>
            </p14:nvContentPartPr>
            <p14:xfrm>
              <a:off x="9525527" y="3124360"/>
              <a:ext cx="360" cy="360"/>
            </p14:xfrm>
          </p:contentPart>
        </mc:Choice>
        <mc:Fallback xmlns="">
          <p:pic>
            <p:nvPicPr>
              <p:cNvPr id="4" name="Ink 3">
                <a:extLst>
                  <a:ext uri="{FF2B5EF4-FFF2-40B4-BE49-F238E27FC236}">
                    <a16:creationId xmlns:a16="http://schemas.microsoft.com/office/drawing/2014/main" id="{EF89E192-27DC-46C4-A663-0228E7168196}"/>
                  </a:ext>
                </a:extLst>
              </p:cNvPr>
              <p:cNvPicPr/>
              <p:nvPr/>
            </p:nvPicPr>
            <p:blipFill>
              <a:blip r:embed="rId4"/>
              <a:stretch>
                <a:fillRect/>
              </a:stretch>
            </p:blipFill>
            <p:spPr>
              <a:xfrm>
                <a:off x="9516527" y="3115360"/>
                <a:ext cx="18000" cy="18000"/>
              </a:xfrm>
              <a:prstGeom prst="rect">
                <a:avLst/>
              </a:prstGeom>
            </p:spPr>
          </p:pic>
        </mc:Fallback>
      </mc:AlternateContent>
      <p:pic>
        <p:nvPicPr>
          <p:cNvPr id="7" name="Picture 6" descr="The Click To Message Feature Can Also Be Implemented - Empty Phone Frame  PNG Image | Transparent PNG Free Download on SeekPNG">
            <a:extLst>
              <a:ext uri="{FF2B5EF4-FFF2-40B4-BE49-F238E27FC236}">
                <a16:creationId xmlns:a16="http://schemas.microsoft.com/office/drawing/2014/main" id="{14D9925A-9A82-4D83-9A12-5D51E148E8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9706" y="513496"/>
            <a:ext cx="3783588" cy="62101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he Click To Message Feature Can Also Be Implemented - Empty Phone Frame  PNG Image | Transparent PNG Free Download on SeekPNG">
            <a:extLst>
              <a:ext uri="{FF2B5EF4-FFF2-40B4-BE49-F238E27FC236}">
                <a16:creationId xmlns:a16="http://schemas.microsoft.com/office/drawing/2014/main" id="{A7062E1D-3350-47D7-B734-4B5EA60996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969" y="550023"/>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8FB206E-180B-4108-B398-4B9C60875219}"/>
              </a:ext>
            </a:extLst>
          </p:cNvPr>
          <p:cNvSpPr/>
          <p:nvPr/>
        </p:nvSpPr>
        <p:spPr>
          <a:xfrm>
            <a:off x="5353235" y="1296140"/>
            <a:ext cx="2698812" cy="810625"/>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0" name="Rectangle: Rounded Corners 9">
            <a:extLst>
              <a:ext uri="{FF2B5EF4-FFF2-40B4-BE49-F238E27FC236}">
                <a16:creationId xmlns:a16="http://schemas.microsoft.com/office/drawing/2014/main" id="{26011225-4034-421A-8CFB-BE88AB55B822}"/>
              </a:ext>
            </a:extLst>
          </p:cNvPr>
          <p:cNvSpPr/>
          <p:nvPr/>
        </p:nvSpPr>
        <p:spPr>
          <a:xfrm>
            <a:off x="5577352" y="2681056"/>
            <a:ext cx="2228296" cy="5681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me to see more details!</a:t>
            </a:r>
          </a:p>
        </p:txBody>
      </p:sp>
      <p:sp>
        <p:nvSpPr>
          <p:cNvPr id="11" name="Rectangle 10">
            <a:extLst>
              <a:ext uri="{FF2B5EF4-FFF2-40B4-BE49-F238E27FC236}">
                <a16:creationId xmlns:a16="http://schemas.microsoft.com/office/drawing/2014/main" id="{2E908A28-8058-4C35-BBF7-C4D2E0125707}"/>
              </a:ext>
            </a:extLst>
          </p:cNvPr>
          <p:cNvSpPr/>
          <p:nvPr/>
        </p:nvSpPr>
        <p:spPr>
          <a:xfrm>
            <a:off x="9012498" y="1353339"/>
            <a:ext cx="2698812" cy="810625"/>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Details</a:t>
            </a:r>
          </a:p>
        </p:txBody>
      </p:sp>
      <p:sp>
        <p:nvSpPr>
          <p:cNvPr id="12" name="Arrow: Right 11">
            <a:extLst>
              <a:ext uri="{FF2B5EF4-FFF2-40B4-BE49-F238E27FC236}">
                <a16:creationId xmlns:a16="http://schemas.microsoft.com/office/drawing/2014/main" id="{94334309-AF9E-4DE6-8214-AD313C31A97B}"/>
              </a:ext>
            </a:extLst>
          </p:cNvPr>
          <p:cNvSpPr/>
          <p:nvPr/>
        </p:nvSpPr>
        <p:spPr>
          <a:xfrm rot="10800000">
            <a:off x="9140913" y="1646668"/>
            <a:ext cx="475556" cy="223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CFAA9A2-9746-405E-B34B-7AC22A95F42C}"/>
              </a:ext>
            </a:extLst>
          </p:cNvPr>
          <p:cNvSpPr txBox="1"/>
          <p:nvPr/>
        </p:nvSpPr>
        <p:spPr>
          <a:xfrm>
            <a:off x="9769256" y="3803245"/>
            <a:ext cx="1287339" cy="646331"/>
          </a:xfrm>
          <a:prstGeom prst="rect">
            <a:avLst/>
          </a:prstGeom>
          <a:noFill/>
        </p:spPr>
        <p:txBody>
          <a:bodyPr wrap="square" rtlCol="0">
            <a:spAutoFit/>
          </a:bodyPr>
          <a:lstStyle/>
          <a:p>
            <a:r>
              <a:rPr lang="en-US" dirty="0"/>
              <a:t>Details go here</a:t>
            </a:r>
          </a:p>
        </p:txBody>
      </p:sp>
      <p:sp>
        <p:nvSpPr>
          <p:cNvPr id="6" name="Rectangle 5">
            <a:extLst>
              <a:ext uri="{FF2B5EF4-FFF2-40B4-BE49-F238E27FC236}">
                <a16:creationId xmlns:a16="http://schemas.microsoft.com/office/drawing/2014/main" id="{0F1475D8-1423-4A6A-8BA4-E905CF1FB293}"/>
              </a:ext>
            </a:extLst>
          </p:cNvPr>
          <p:cNvSpPr/>
          <p:nvPr/>
        </p:nvSpPr>
        <p:spPr>
          <a:xfrm>
            <a:off x="1495626" y="6143347"/>
            <a:ext cx="2289143" cy="347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a:t>
            </a:r>
          </a:p>
        </p:txBody>
      </p:sp>
      <p:sp>
        <p:nvSpPr>
          <p:cNvPr id="14" name="Rectangle 13">
            <a:extLst>
              <a:ext uri="{FF2B5EF4-FFF2-40B4-BE49-F238E27FC236}">
                <a16:creationId xmlns:a16="http://schemas.microsoft.com/office/drawing/2014/main" id="{01E9D5DA-5686-4D12-9691-E66E059F75D3}"/>
              </a:ext>
            </a:extLst>
          </p:cNvPr>
          <p:cNvSpPr/>
          <p:nvPr/>
        </p:nvSpPr>
        <p:spPr>
          <a:xfrm>
            <a:off x="1495626" y="5795935"/>
            <a:ext cx="2289143" cy="347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Details</a:t>
            </a:r>
          </a:p>
        </p:txBody>
      </p: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E4100AB3-99F5-47A6-B9BE-96DE763B9797}"/>
                  </a:ext>
                </a:extLst>
              </p14:cNvPr>
              <p14:cNvContentPartPr/>
              <p14:nvPr/>
            </p14:nvContentPartPr>
            <p14:xfrm>
              <a:off x="7472807" y="2928880"/>
              <a:ext cx="150480" cy="204840"/>
            </p14:xfrm>
          </p:contentPart>
        </mc:Choice>
        <mc:Fallback xmlns="">
          <p:pic>
            <p:nvPicPr>
              <p:cNvPr id="9" name="Ink 8">
                <a:extLst>
                  <a:ext uri="{FF2B5EF4-FFF2-40B4-BE49-F238E27FC236}">
                    <a16:creationId xmlns:a16="http://schemas.microsoft.com/office/drawing/2014/main" id="{E4100AB3-99F5-47A6-B9BE-96DE763B9797}"/>
                  </a:ext>
                </a:extLst>
              </p:cNvPr>
              <p:cNvPicPr/>
              <p:nvPr/>
            </p:nvPicPr>
            <p:blipFill>
              <a:blip r:embed="rId7"/>
              <a:stretch>
                <a:fillRect/>
              </a:stretch>
            </p:blipFill>
            <p:spPr>
              <a:xfrm>
                <a:off x="7463807" y="2919880"/>
                <a:ext cx="168120" cy="222480"/>
              </a:xfrm>
              <a:prstGeom prst="rect">
                <a:avLst/>
              </a:prstGeom>
            </p:spPr>
          </p:pic>
        </mc:Fallback>
      </mc:AlternateContent>
    </p:spTree>
    <p:extLst>
      <p:ext uri="{BB962C8B-B14F-4D97-AF65-F5344CB8AC3E}">
        <p14:creationId xmlns:p14="http://schemas.microsoft.com/office/powerpoint/2010/main" val="879262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Plan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799" y="2103120"/>
            <a:ext cx="8906081" cy="3849624"/>
          </a:xfrm>
        </p:spPr>
        <p:txBody>
          <a:bodyPr>
            <a:normAutofit lnSpcReduction="10000"/>
          </a:bodyPr>
          <a:lstStyle/>
          <a:p>
            <a:r>
              <a:rPr lang="en-US" sz="2200" dirty="0"/>
              <a:t>But before we start doing that… we’re going to do something that we’ve managed to avoid doing for a long time…</a:t>
            </a:r>
          </a:p>
          <a:p>
            <a:endParaRPr lang="en-US" sz="2200" dirty="0"/>
          </a:p>
          <a:p>
            <a:r>
              <a:rPr lang="en-US" sz="2200" dirty="0"/>
              <a:t>We’re going to make a *new* react native application from scratch.</a:t>
            </a:r>
          </a:p>
          <a:p>
            <a:pPr lvl="1"/>
            <a:r>
              <a:rPr lang="en-US" sz="2000" dirty="0"/>
              <a:t>As opposed</a:t>
            </a:r>
            <a:r>
              <a:rPr lang="en-US" sz="2200" dirty="0"/>
              <a:t> to continuing to build off of </a:t>
            </a:r>
            <a:r>
              <a:rPr lang="en-US" sz="2200" dirty="0" err="1"/>
              <a:t>rn</a:t>
            </a:r>
            <a:r>
              <a:rPr lang="en-US" sz="2200" dirty="0"/>
              <a:t>-starter.</a:t>
            </a:r>
          </a:p>
          <a:p>
            <a:endParaRPr lang="en-US" sz="2200" dirty="0"/>
          </a:p>
          <a:p>
            <a:r>
              <a:rPr lang="en-US" sz="2200" dirty="0"/>
              <a:t>In theory, given everything else you’ve set up, it shouldn’t be that bad…</a:t>
            </a:r>
          </a:p>
        </p:txBody>
      </p:sp>
    </p:spTree>
    <p:extLst>
      <p:ext uri="{BB962C8B-B14F-4D97-AF65-F5344CB8AC3E}">
        <p14:creationId xmlns:p14="http://schemas.microsoft.com/office/powerpoint/2010/main" val="24601422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54604" y="1925417"/>
            <a:ext cx="3346880" cy="4494321"/>
          </a:xfrm>
        </p:spPr>
        <p:txBody>
          <a:bodyPr>
            <a:normAutofit/>
          </a:bodyPr>
          <a:lstStyle/>
          <a:p>
            <a:r>
              <a:rPr lang="en-US" sz="2200" dirty="0"/>
              <a:t>If we then click on the “back” button on the new screen, it pops that screen off the stack!</a:t>
            </a:r>
          </a:p>
          <a:p>
            <a:r>
              <a:rPr lang="en-US" sz="2200" dirty="0"/>
              <a:t>Bringing us back to “home” in this case.</a:t>
            </a:r>
            <a:endParaRPr lang="en-US" sz="18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F89E192-27DC-46C4-A663-0228E7168196}"/>
                  </a:ext>
                </a:extLst>
              </p14:cNvPr>
              <p14:cNvContentPartPr/>
              <p14:nvPr/>
            </p14:nvContentPartPr>
            <p14:xfrm>
              <a:off x="9525527" y="3124360"/>
              <a:ext cx="360" cy="360"/>
            </p14:xfrm>
          </p:contentPart>
        </mc:Choice>
        <mc:Fallback xmlns="">
          <p:pic>
            <p:nvPicPr>
              <p:cNvPr id="4" name="Ink 3">
                <a:extLst>
                  <a:ext uri="{FF2B5EF4-FFF2-40B4-BE49-F238E27FC236}">
                    <a16:creationId xmlns:a16="http://schemas.microsoft.com/office/drawing/2014/main" id="{EF89E192-27DC-46C4-A663-0228E7168196}"/>
                  </a:ext>
                </a:extLst>
              </p:cNvPr>
              <p:cNvPicPr/>
              <p:nvPr/>
            </p:nvPicPr>
            <p:blipFill>
              <a:blip r:embed="rId4"/>
              <a:stretch>
                <a:fillRect/>
              </a:stretch>
            </p:blipFill>
            <p:spPr>
              <a:xfrm>
                <a:off x="9516527" y="3115360"/>
                <a:ext cx="18000" cy="18000"/>
              </a:xfrm>
              <a:prstGeom prst="rect">
                <a:avLst/>
              </a:prstGeom>
            </p:spPr>
          </p:pic>
        </mc:Fallback>
      </mc:AlternateContent>
      <p:pic>
        <p:nvPicPr>
          <p:cNvPr id="7" name="Picture 6" descr="The Click To Message Feature Can Also Be Implemented - Empty Phone Frame  PNG Image | Transparent PNG Free Download on SeekPNG">
            <a:extLst>
              <a:ext uri="{FF2B5EF4-FFF2-40B4-BE49-F238E27FC236}">
                <a16:creationId xmlns:a16="http://schemas.microsoft.com/office/drawing/2014/main" id="{14D9925A-9A82-4D83-9A12-5D51E148E8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9706" y="513496"/>
            <a:ext cx="3783588" cy="62101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he Click To Message Feature Can Also Be Implemented - Empty Phone Frame  PNG Image | Transparent PNG Free Download on SeekPNG">
            <a:extLst>
              <a:ext uri="{FF2B5EF4-FFF2-40B4-BE49-F238E27FC236}">
                <a16:creationId xmlns:a16="http://schemas.microsoft.com/office/drawing/2014/main" id="{A7062E1D-3350-47D7-B734-4B5EA60996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969" y="550023"/>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8FB206E-180B-4108-B398-4B9C60875219}"/>
              </a:ext>
            </a:extLst>
          </p:cNvPr>
          <p:cNvSpPr/>
          <p:nvPr/>
        </p:nvSpPr>
        <p:spPr>
          <a:xfrm>
            <a:off x="5353235" y="1296140"/>
            <a:ext cx="2698812" cy="810625"/>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0" name="Rectangle: Rounded Corners 9">
            <a:extLst>
              <a:ext uri="{FF2B5EF4-FFF2-40B4-BE49-F238E27FC236}">
                <a16:creationId xmlns:a16="http://schemas.microsoft.com/office/drawing/2014/main" id="{26011225-4034-421A-8CFB-BE88AB55B822}"/>
              </a:ext>
            </a:extLst>
          </p:cNvPr>
          <p:cNvSpPr/>
          <p:nvPr/>
        </p:nvSpPr>
        <p:spPr>
          <a:xfrm>
            <a:off x="5577352" y="2681056"/>
            <a:ext cx="2228296" cy="5681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me to see more details!</a:t>
            </a:r>
          </a:p>
        </p:txBody>
      </p:sp>
      <p:sp>
        <p:nvSpPr>
          <p:cNvPr id="11" name="Rectangle 10">
            <a:extLst>
              <a:ext uri="{FF2B5EF4-FFF2-40B4-BE49-F238E27FC236}">
                <a16:creationId xmlns:a16="http://schemas.microsoft.com/office/drawing/2014/main" id="{2E908A28-8058-4C35-BBF7-C4D2E0125707}"/>
              </a:ext>
            </a:extLst>
          </p:cNvPr>
          <p:cNvSpPr/>
          <p:nvPr/>
        </p:nvSpPr>
        <p:spPr>
          <a:xfrm>
            <a:off x="9012498" y="1353339"/>
            <a:ext cx="2698812" cy="810625"/>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Details</a:t>
            </a:r>
          </a:p>
        </p:txBody>
      </p:sp>
      <p:sp>
        <p:nvSpPr>
          <p:cNvPr id="12" name="Arrow: Right 11">
            <a:extLst>
              <a:ext uri="{FF2B5EF4-FFF2-40B4-BE49-F238E27FC236}">
                <a16:creationId xmlns:a16="http://schemas.microsoft.com/office/drawing/2014/main" id="{94334309-AF9E-4DE6-8214-AD313C31A97B}"/>
              </a:ext>
            </a:extLst>
          </p:cNvPr>
          <p:cNvSpPr/>
          <p:nvPr/>
        </p:nvSpPr>
        <p:spPr>
          <a:xfrm rot="10800000">
            <a:off x="9140913" y="1646668"/>
            <a:ext cx="475556" cy="223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CFAA9A2-9746-405E-B34B-7AC22A95F42C}"/>
              </a:ext>
            </a:extLst>
          </p:cNvPr>
          <p:cNvSpPr txBox="1"/>
          <p:nvPr/>
        </p:nvSpPr>
        <p:spPr>
          <a:xfrm>
            <a:off x="9769256" y="3803245"/>
            <a:ext cx="1287339" cy="646331"/>
          </a:xfrm>
          <a:prstGeom prst="rect">
            <a:avLst/>
          </a:prstGeom>
          <a:noFill/>
        </p:spPr>
        <p:txBody>
          <a:bodyPr wrap="square" rtlCol="0">
            <a:spAutoFit/>
          </a:bodyPr>
          <a:lstStyle/>
          <a:p>
            <a:r>
              <a:rPr lang="en-US" dirty="0"/>
              <a:t>Details go here</a:t>
            </a:r>
          </a:p>
        </p:txBody>
      </p:sp>
      <p:sp>
        <p:nvSpPr>
          <p:cNvPr id="6" name="Rectangle 5">
            <a:extLst>
              <a:ext uri="{FF2B5EF4-FFF2-40B4-BE49-F238E27FC236}">
                <a16:creationId xmlns:a16="http://schemas.microsoft.com/office/drawing/2014/main" id="{0F1475D8-1423-4A6A-8BA4-E905CF1FB293}"/>
              </a:ext>
            </a:extLst>
          </p:cNvPr>
          <p:cNvSpPr/>
          <p:nvPr/>
        </p:nvSpPr>
        <p:spPr>
          <a:xfrm>
            <a:off x="1495626" y="6143347"/>
            <a:ext cx="2289143" cy="347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a:t>
            </a:r>
          </a:p>
        </p:txBody>
      </p:sp>
      <p:sp>
        <p:nvSpPr>
          <p:cNvPr id="14" name="Rectangle 13">
            <a:extLst>
              <a:ext uri="{FF2B5EF4-FFF2-40B4-BE49-F238E27FC236}">
                <a16:creationId xmlns:a16="http://schemas.microsoft.com/office/drawing/2014/main" id="{01E9D5DA-5686-4D12-9691-E66E059F75D3}"/>
              </a:ext>
            </a:extLst>
          </p:cNvPr>
          <p:cNvSpPr/>
          <p:nvPr/>
        </p:nvSpPr>
        <p:spPr>
          <a:xfrm rot="19044826">
            <a:off x="-688515" y="5684041"/>
            <a:ext cx="2289143" cy="347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Details</a:t>
            </a:r>
          </a:p>
        </p:txBody>
      </p: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E4100AB3-99F5-47A6-B9BE-96DE763B9797}"/>
                  </a:ext>
                </a:extLst>
              </p14:cNvPr>
              <p14:cNvContentPartPr/>
              <p14:nvPr/>
            </p14:nvContentPartPr>
            <p14:xfrm>
              <a:off x="9450647" y="1665794"/>
              <a:ext cx="150480" cy="204840"/>
            </p14:xfrm>
          </p:contentPart>
        </mc:Choice>
        <mc:Fallback xmlns="">
          <p:pic>
            <p:nvPicPr>
              <p:cNvPr id="9" name="Ink 8">
                <a:extLst>
                  <a:ext uri="{FF2B5EF4-FFF2-40B4-BE49-F238E27FC236}">
                    <a16:creationId xmlns:a16="http://schemas.microsoft.com/office/drawing/2014/main" id="{E4100AB3-99F5-47A6-B9BE-96DE763B9797}"/>
                  </a:ext>
                </a:extLst>
              </p:cNvPr>
              <p:cNvPicPr/>
              <p:nvPr/>
            </p:nvPicPr>
            <p:blipFill>
              <a:blip r:embed="rId7"/>
              <a:stretch>
                <a:fillRect/>
              </a:stretch>
            </p:blipFill>
            <p:spPr>
              <a:xfrm>
                <a:off x="9441668" y="1656794"/>
                <a:ext cx="168078" cy="222480"/>
              </a:xfrm>
              <a:prstGeom prst="rect">
                <a:avLst/>
              </a:prstGeom>
            </p:spPr>
          </p:pic>
        </mc:Fallback>
      </mc:AlternateContent>
    </p:spTree>
    <p:extLst>
      <p:ext uri="{BB962C8B-B14F-4D97-AF65-F5344CB8AC3E}">
        <p14:creationId xmlns:p14="http://schemas.microsoft.com/office/powerpoint/2010/main" val="21402843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54604" y="1925417"/>
            <a:ext cx="3346880" cy="4494321"/>
          </a:xfrm>
        </p:spPr>
        <p:txBody>
          <a:bodyPr>
            <a:normAutofit/>
          </a:bodyPr>
          <a:lstStyle/>
          <a:p>
            <a:r>
              <a:rPr lang="en-US" sz="2200" dirty="0"/>
              <a:t>To be clear: those nice headers at the top of the screen…</a:t>
            </a:r>
          </a:p>
          <a:p>
            <a:r>
              <a:rPr lang="en-US" sz="2200" dirty="0"/>
              <a:t>Those nice back buttons that have been showing up…</a:t>
            </a:r>
          </a:p>
          <a:p>
            <a:r>
              <a:rPr lang="en-US" sz="2200" dirty="0"/>
              <a:t>We only get those for free because we are using </a:t>
            </a:r>
            <a:r>
              <a:rPr lang="en-US" sz="2200" dirty="0" err="1"/>
              <a:t>StackNavigation</a:t>
            </a:r>
            <a:r>
              <a:rPr lang="en-US" sz="2200" dirty="0"/>
              <a:t>.</a:t>
            </a:r>
            <a:endParaRPr lang="en-US" sz="18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F89E192-27DC-46C4-A663-0228E7168196}"/>
                  </a:ext>
                </a:extLst>
              </p14:cNvPr>
              <p14:cNvContentPartPr/>
              <p14:nvPr/>
            </p14:nvContentPartPr>
            <p14:xfrm>
              <a:off x="9525527" y="3124360"/>
              <a:ext cx="360" cy="360"/>
            </p14:xfrm>
          </p:contentPart>
        </mc:Choice>
        <mc:Fallback xmlns="">
          <p:pic>
            <p:nvPicPr>
              <p:cNvPr id="4" name="Ink 3">
                <a:extLst>
                  <a:ext uri="{FF2B5EF4-FFF2-40B4-BE49-F238E27FC236}">
                    <a16:creationId xmlns:a16="http://schemas.microsoft.com/office/drawing/2014/main" id="{EF89E192-27DC-46C4-A663-0228E7168196}"/>
                  </a:ext>
                </a:extLst>
              </p:cNvPr>
              <p:cNvPicPr/>
              <p:nvPr/>
            </p:nvPicPr>
            <p:blipFill>
              <a:blip r:embed="rId4"/>
              <a:stretch>
                <a:fillRect/>
              </a:stretch>
            </p:blipFill>
            <p:spPr>
              <a:xfrm>
                <a:off x="9516527" y="3115360"/>
                <a:ext cx="18000" cy="18000"/>
              </a:xfrm>
              <a:prstGeom prst="rect">
                <a:avLst/>
              </a:prstGeom>
            </p:spPr>
          </p:pic>
        </mc:Fallback>
      </mc:AlternateContent>
      <p:pic>
        <p:nvPicPr>
          <p:cNvPr id="7" name="Picture 6" descr="The Click To Message Feature Can Also Be Implemented - Empty Phone Frame  PNG Image | Transparent PNG Free Download on SeekPNG">
            <a:extLst>
              <a:ext uri="{FF2B5EF4-FFF2-40B4-BE49-F238E27FC236}">
                <a16:creationId xmlns:a16="http://schemas.microsoft.com/office/drawing/2014/main" id="{14D9925A-9A82-4D83-9A12-5D51E148E8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9706" y="513496"/>
            <a:ext cx="3783588" cy="62101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he Click To Message Feature Can Also Be Implemented - Empty Phone Frame  PNG Image | Transparent PNG Free Download on SeekPNG">
            <a:extLst>
              <a:ext uri="{FF2B5EF4-FFF2-40B4-BE49-F238E27FC236}">
                <a16:creationId xmlns:a16="http://schemas.microsoft.com/office/drawing/2014/main" id="{A7062E1D-3350-47D7-B734-4B5EA60996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969" y="550023"/>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8FB206E-180B-4108-B398-4B9C60875219}"/>
              </a:ext>
            </a:extLst>
          </p:cNvPr>
          <p:cNvSpPr/>
          <p:nvPr/>
        </p:nvSpPr>
        <p:spPr>
          <a:xfrm>
            <a:off x="5353235" y="1296140"/>
            <a:ext cx="2698812" cy="810625"/>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0" name="Rectangle: Rounded Corners 9">
            <a:extLst>
              <a:ext uri="{FF2B5EF4-FFF2-40B4-BE49-F238E27FC236}">
                <a16:creationId xmlns:a16="http://schemas.microsoft.com/office/drawing/2014/main" id="{26011225-4034-421A-8CFB-BE88AB55B822}"/>
              </a:ext>
            </a:extLst>
          </p:cNvPr>
          <p:cNvSpPr/>
          <p:nvPr/>
        </p:nvSpPr>
        <p:spPr>
          <a:xfrm>
            <a:off x="5577352" y="2681056"/>
            <a:ext cx="2228296" cy="5681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me to see more details!</a:t>
            </a:r>
          </a:p>
        </p:txBody>
      </p:sp>
      <p:sp>
        <p:nvSpPr>
          <p:cNvPr id="11" name="Rectangle 10">
            <a:extLst>
              <a:ext uri="{FF2B5EF4-FFF2-40B4-BE49-F238E27FC236}">
                <a16:creationId xmlns:a16="http://schemas.microsoft.com/office/drawing/2014/main" id="{2E908A28-8058-4C35-BBF7-C4D2E0125707}"/>
              </a:ext>
            </a:extLst>
          </p:cNvPr>
          <p:cNvSpPr/>
          <p:nvPr/>
        </p:nvSpPr>
        <p:spPr>
          <a:xfrm>
            <a:off x="9012498" y="1353339"/>
            <a:ext cx="2698812" cy="810625"/>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Details</a:t>
            </a:r>
          </a:p>
        </p:txBody>
      </p:sp>
      <p:sp>
        <p:nvSpPr>
          <p:cNvPr id="12" name="Arrow: Right 11">
            <a:extLst>
              <a:ext uri="{FF2B5EF4-FFF2-40B4-BE49-F238E27FC236}">
                <a16:creationId xmlns:a16="http://schemas.microsoft.com/office/drawing/2014/main" id="{94334309-AF9E-4DE6-8214-AD313C31A97B}"/>
              </a:ext>
            </a:extLst>
          </p:cNvPr>
          <p:cNvSpPr/>
          <p:nvPr/>
        </p:nvSpPr>
        <p:spPr>
          <a:xfrm rot="10800000">
            <a:off x="9140913" y="1646668"/>
            <a:ext cx="475556" cy="223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CFAA9A2-9746-405E-B34B-7AC22A95F42C}"/>
              </a:ext>
            </a:extLst>
          </p:cNvPr>
          <p:cNvSpPr txBox="1"/>
          <p:nvPr/>
        </p:nvSpPr>
        <p:spPr>
          <a:xfrm>
            <a:off x="9769256" y="3803245"/>
            <a:ext cx="1287339" cy="646331"/>
          </a:xfrm>
          <a:prstGeom prst="rect">
            <a:avLst/>
          </a:prstGeom>
          <a:noFill/>
        </p:spPr>
        <p:txBody>
          <a:bodyPr wrap="square" rtlCol="0">
            <a:spAutoFit/>
          </a:bodyPr>
          <a:lstStyle/>
          <a:p>
            <a:r>
              <a:rPr lang="en-US" dirty="0"/>
              <a:t>Details go here</a:t>
            </a:r>
          </a:p>
        </p:txBody>
      </p:sp>
    </p:spTree>
    <p:extLst>
      <p:ext uri="{BB962C8B-B14F-4D97-AF65-F5344CB8AC3E}">
        <p14:creationId xmlns:p14="http://schemas.microsoft.com/office/powerpoint/2010/main" val="20847462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54603" y="1925417"/>
            <a:ext cx="5717217" cy="4494321"/>
          </a:xfrm>
        </p:spPr>
        <p:txBody>
          <a:bodyPr>
            <a:normAutofit/>
          </a:bodyPr>
          <a:lstStyle/>
          <a:p>
            <a:r>
              <a:rPr lang="en-US" sz="2200" dirty="0"/>
              <a:t>As an alternative to </a:t>
            </a:r>
            <a:r>
              <a:rPr lang="en-US" sz="2200" dirty="0" err="1"/>
              <a:t>StackNavigation</a:t>
            </a:r>
            <a:r>
              <a:rPr lang="en-US" sz="2200" dirty="0"/>
              <a:t>, there is also the </a:t>
            </a:r>
            <a:r>
              <a:rPr lang="en-US" sz="2200" dirty="0" err="1"/>
              <a:t>BottomTabNavigator</a:t>
            </a:r>
            <a:r>
              <a:rPr lang="en-US" sz="2200" dirty="0"/>
              <a:t>.</a:t>
            </a:r>
          </a:p>
          <a:p>
            <a:endParaRPr lang="en-US" sz="2200" dirty="0"/>
          </a:p>
          <a:p>
            <a:r>
              <a:rPr lang="en-US" sz="2200" dirty="0"/>
              <a:t>It shows a little menu along the bottom edge of the phone, that you can click on to take you to different screens.</a:t>
            </a:r>
            <a:endParaRPr lang="en-US" sz="18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F89E192-27DC-46C4-A663-0228E7168196}"/>
                  </a:ext>
                </a:extLst>
              </p14:cNvPr>
              <p14:cNvContentPartPr/>
              <p14:nvPr/>
            </p14:nvContentPartPr>
            <p14:xfrm>
              <a:off x="9525527" y="3124360"/>
              <a:ext cx="360" cy="360"/>
            </p14:xfrm>
          </p:contentPart>
        </mc:Choice>
        <mc:Fallback xmlns="">
          <p:pic>
            <p:nvPicPr>
              <p:cNvPr id="4" name="Ink 3">
                <a:extLst>
                  <a:ext uri="{FF2B5EF4-FFF2-40B4-BE49-F238E27FC236}">
                    <a16:creationId xmlns:a16="http://schemas.microsoft.com/office/drawing/2014/main" id="{EF89E192-27DC-46C4-A663-0228E7168196}"/>
                  </a:ext>
                </a:extLst>
              </p:cNvPr>
              <p:cNvPicPr/>
              <p:nvPr/>
            </p:nvPicPr>
            <p:blipFill>
              <a:blip r:embed="rId4"/>
              <a:stretch>
                <a:fillRect/>
              </a:stretch>
            </p:blipFill>
            <p:spPr>
              <a:xfrm>
                <a:off x="9516527" y="3115360"/>
                <a:ext cx="18000" cy="18000"/>
              </a:xfrm>
              <a:prstGeom prst="rect">
                <a:avLst/>
              </a:prstGeom>
            </p:spPr>
          </p:pic>
        </mc:Fallback>
      </mc:AlternateContent>
      <p:pic>
        <p:nvPicPr>
          <p:cNvPr id="7" name="Picture 6" descr="The Click To Message Feature Can Also Be Implemented - Empty Phone Frame  PNG Image | Transparent PNG Free Download on SeekPNG">
            <a:extLst>
              <a:ext uri="{FF2B5EF4-FFF2-40B4-BE49-F238E27FC236}">
                <a16:creationId xmlns:a16="http://schemas.microsoft.com/office/drawing/2014/main" id="{14D9925A-9A82-4D83-9A12-5D51E148E8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2004" y="513496"/>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8FB206E-180B-4108-B398-4B9C60875219}"/>
              </a:ext>
            </a:extLst>
          </p:cNvPr>
          <p:cNvSpPr/>
          <p:nvPr/>
        </p:nvSpPr>
        <p:spPr>
          <a:xfrm>
            <a:off x="7954392" y="1311655"/>
            <a:ext cx="2698812" cy="810625"/>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4" name="TextBox 13">
            <a:extLst>
              <a:ext uri="{FF2B5EF4-FFF2-40B4-BE49-F238E27FC236}">
                <a16:creationId xmlns:a16="http://schemas.microsoft.com/office/drawing/2014/main" id="{1CBF4E4A-0617-4213-828E-BA4D0A01F8EA}"/>
              </a:ext>
            </a:extLst>
          </p:cNvPr>
          <p:cNvSpPr txBox="1"/>
          <p:nvPr/>
        </p:nvSpPr>
        <p:spPr>
          <a:xfrm>
            <a:off x="8418522" y="2606675"/>
            <a:ext cx="1770552" cy="369332"/>
          </a:xfrm>
          <a:prstGeom prst="rect">
            <a:avLst/>
          </a:prstGeom>
          <a:noFill/>
        </p:spPr>
        <p:txBody>
          <a:bodyPr wrap="square" rtlCol="0">
            <a:spAutoFit/>
          </a:bodyPr>
          <a:lstStyle/>
          <a:p>
            <a:r>
              <a:rPr lang="en-US" dirty="0"/>
              <a:t>blah blah </a:t>
            </a:r>
            <a:r>
              <a:rPr lang="en-US" dirty="0" err="1"/>
              <a:t>bal</a:t>
            </a:r>
            <a:endParaRPr lang="en-US" dirty="0"/>
          </a:p>
        </p:txBody>
      </p:sp>
      <p:sp>
        <p:nvSpPr>
          <p:cNvPr id="15" name="TextBox 14">
            <a:extLst>
              <a:ext uri="{FF2B5EF4-FFF2-40B4-BE49-F238E27FC236}">
                <a16:creationId xmlns:a16="http://schemas.microsoft.com/office/drawing/2014/main" id="{AB3B142B-89D7-4A54-B432-059D0634060F}"/>
              </a:ext>
            </a:extLst>
          </p:cNvPr>
          <p:cNvSpPr txBox="1"/>
          <p:nvPr/>
        </p:nvSpPr>
        <p:spPr>
          <a:xfrm>
            <a:off x="7954392" y="5602328"/>
            <a:ext cx="2698812" cy="369332"/>
          </a:xfrm>
          <a:prstGeom prst="rect">
            <a:avLst/>
          </a:prstGeom>
          <a:noFill/>
          <a:ln w="34925">
            <a:solidFill>
              <a:schemeClr val="accent1">
                <a:shade val="50000"/>
              </a:schemeClr>
            </a:solidFill>
          </a:ln>
        </p:spPr>
        <p:txBody>
          <a:bodyPr wrap="square" rtlCol="0">
            <a:spAutoFit/>
          </a:bodyPr>
          <a:lstStyle/>
          <a:p>
            <a:r>
              <a:rPr lang="en-US" dirty="0"/>
              <a:t>Home    Photos    Blog</a:t>
            </a:r>
          </a:p>
        </p:txBody>
      </p:sp>
      <p:grpSp>
        <p:nvGrpSpPr>
          <p:cNvPr id="18" name="Group 17">
            <a:extLst>
              <a:ext uri="{FF2B5EF4-FFF2-40B4-BE49-F238E27FC236}">
                <a16:creationId xmlns:a16="http://schemas.microsoft.com/office/drawing/2014/main" id="{5E70FB42-56C1-46E1-AE83-37DFA58B8946}"/>
              </a:ext>
            </a:extLst>
          </p:cNvPr>
          <p:cNvGrpSpPr/>
          <p:nvPr/>
        </p:nvGrpSpPr>
        <p:grpSpPr>
          <a:xfrm>
            <a:off x="8034291" y="1623532"/>
            <a:ext cx="479394" cy="186869"/>
            <a:chOff x="8140823" y="1669003"/>
            <a:chExt cx="479394" cy="186869"/>
          </a:xfrm>
        </p:grpSpPr>
        <p:cxnSp>
          <p:nvCxnSpPr>
            <p:cNvPr id="9" name="Straight Connector 8">
              <a:extLst>
                <a:ext uri="{FF2B5EF4-FFF2-40B4-BE49-F238E27FC236}">
                  <a16:creationId xmlns:a16="http://schemas.microsoft.com/office/drawing/2014/main" id="{1C3F1326-DAEA-44B2-9CE7-91FC230986D5}"/>
                </a:ext>
              </a:extLst>
            </p:cNvPr>
            <p:cNvCxnSpPr/>
            <p:nvPr/>
          </p:nvCxnSpPr>
          <p:spPr>
            <a:xfrm>
              <a:off x="8140823" y="1669003"/>
              <a:ext cx="479394"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ED08847-9486-44F1-8A85-06BD64BFBFD7}"/>
                </a:ext>
              </a:extLst>
            </p:cNvPr>
            <p:cNvCxnSpPr/>
            <p:nvPr/>
          </p:nvCxnSpPr>
          <p:spPr>
            <a:xfrm>
              <a:off x="8140823" y="1759258"/>
              <a:ext cx="479394"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7C3FFA-4AB3-4275-84C7-A65371BB461C}"/>
                </a:ext>
              </a:extLst>
            </p:cNvPr>
            <p:cNvCxnSpPr/>
            <p:nvPr/>
          </p:nvCxnSpPr>
          <p:spPr>
            <a:xfrm>
              <a:off x="8140823" y="1855872"/>
              <a:ext cx="479394"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82252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54603" y="1925417"/>
            <a:ext cx="5717217" cy="4494321"/>
          </a:xfrm>
        </p:spPr>
        <p:txBody>
          <a:bodyPr>
            <a:normAutofit/>
          </a:bodyPr>
          <a:lstStyle/>
          <a:p>
            <a:r>
              <a:rPr lang="en-US" sz="2200" dirty="0"/>
              <a:t>The </a:t>
            </a:r>
            <a:r>
              <a:rPr lang="en-US" sz="2200" dirty="0" err="1"/>
              <a:t>DrawerNavigator</a:t>
            </a:r>
            <a:r>
              <a:rPr lang="en-US" sz="2200" dirty="0"/>
              <a:t> makes it so that a little “drawer” will come out of the side of the screen, with a menu of options.</a:t>
            </a:r>
          </a:p>
          <a:p>
            <a:endParaRPr lang="en-US" sz="2200" dirty="0"/>
          </a:p>
          <a:p>
            <a:r>
              <a:rPr lang="en-US" sz="2200" dirty="0"/>
              <a:t>And clicking on one of those options takes you to a different page. </a:t>
            </a:r>
            <a:endParaRPr lang="en-US" sz="18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F89E192-27DC-46C4-A663-0228E7168196}"/>
                  </a:ext>
                </a:extLst>
              </p14:cNvPr>
              <p14:cNvContentPartPr/>
              <p14:nvPr/>
            </p14:nvContentPartPr>
            <p14:xfrm>
              <a:off x="9525527" y="3124360"/>
              <a:ext cx="360" cy="360"/>
            </p14:xfrm>
          </p:contentPart>
        </mc:Choice>
        <mc:Fallback xmlns="">
          <p:pic>
            <p:nvPicPr>
              <p:cNvPr id="4" name="Ink 3">
                <a:extLst>
                  <a:ext uri="{FF2B5EF4-FFF2-40B4-BE49-F238E27FC236}">
                    <a16:creationId xmlns:a16="http://schemas.microsoft.com/office/drawing/2014/main" id="{EF89E192-27DC-46C4-A663-0228E7168196}"/>
                  </a:ext>
                </a:extLst>
              </p:cNvPr>
              <p:cNvPicPr/>
              <p:nvPr/>
            </p:nvPicPr>
            <p:blipFill>
              <a:blip r:embed="rId4"/>
              <a:stretch>
                <a:fillRect/>
              </a:stretch>
            </p:blipFill>
            <p:spPr>
              <a:xfrm>
                <a:off x="9516527" y="3115360"/>
                <a:ext cx="18000" cy="18000"/>
              </a:xfrm>
              <a:prstGeom prst="rect">
                <a:avLst/>
              </a:prstGeom>
            </p:spPr>
          </p:pic>
        </mc:Fallback>
      </mc:AlternateContent>
      <p:pic>
        <p:nvPicPr>
          <p:cNvPr id="7" name="Picture 6" descr="The Click To Message Feature Can Also Be Implemented - Empty Phone Frame  PNG Image | Transparent PNG Free Download on SeekPNG">
            <a:extLst>
              <a:ext uri="{FF2B5EF4-FFF2-40B4-BE49-F238E27FC236}">
                <a16:creationId xmlns:a16="http://schemas.microsoft.com/office/drawing/2014/main" id="{14D9925A-9A82-4D83-9A12-5D51E148E8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2004" y="513496"/>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8FB206E-180B-4108-B398-4B9C60875219}"/>
              </a:ext>
            </a:extLst>
          </p:cNvPr>
          <p:cNvSpPr/>
          <p:nvPr/>
        </p:nvSpPr>
        <p:spPr>
          <a:xfrm>
            <a:off x="7954392" y="1311655"/>
            <a:ext cx="2698812" cy="810625"/>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a:t>
            </a:r>
          </a:p>
        </p:txBody>
      </p:sp>
      <p:sp>
        <p:nvSpPr>
          <p:cNvPr id="14" name="TextBox 13">
            <a:extLst>
              <a:ext uri="{FF2B5EF4-FFF2-40B4-BE49-F238E27FC236}">
                <a16:creationId xmlns:a16="http://schemas.microsoft.com/office/drawing/2014/main" id="{1CBF4E4A-0617-4213-828E-BA4D0A01F8EA}"/>
              </a:ext>
            </a:extLst>
          </p:cNvPr>
          <p:cNvSpPr txBox="1"/>
          <p:nvPr/>
        </p:nvSpPr>
        <p:spPr>
          <a:xfrm>
            <a:off x="8418522" y="2606675"/>
            <a:ext cx="1770552" cy="369332"/>
          </a:xfrm>
          <a:prstGeom prst="rect">
            <a:avLst/>
          </a:prstGeom>
          <a:noFill/>
        </p:spPr>
        <p:txBody>
          <a:bodyPr wrap="square" rtlCol="0">
            <a:spAutoFit/>
          </a:bodyPr>
          <a:lstStyle/>
          <a:p>
            <a:r>
              <a:rPr lang="en-US" dirty="0"/>
              <a:t>blah blah </a:t>
            </a:r>
            <a:r>
              <a:rPr lang="en-US" dirty="0" err="1"/>
              <a:t>bal</a:t>
            </a:r>
            <a:endParaRPr lang="en-US" dirty="0"/>
          </a:p>
        </p:txBody>
      </p:sp>
      <p:grpSp>
        <p:nvGrpSpPr>
          <p:cNvPr id="18" name="Group 17">
            <a:extLst>
              <a:ext uri="{FF2B5EF4-FFF2-40B4-BE49-F238E27FC236}">
                <a16:creationId xmlns:a16="http://schemas.microsoft.com/office/drawing/2014/main" id="{5E70FB42-56C1-46E1-AE83-37DFA58B8946}"/>
              </a:ext>
            </a:extLst>
          </p:cNvPr>
          <p:cNvGrpSpPr/>
          <p:nvPr/>
        </p:nvGrpSpPr>
        <p:grpSpPr>
          <a:xfrm>
            <a:off x="8034291" y="1623532"/>
            <a:ext cx="479394" cy="186869"/>
            <a:chOff x="8140823" y="1669003"/>
            <a:chExt cx="479394" cy="186869"/>
          </a:xfrm>
        </p:grpSpPr>
        <p:cxnSp>
          <p:nvCxnSpPr>
            <p:cNvPr id="9" name="Straight Connector 8">
              <a:extLst>
                <a:ext uri="{FF2B5EF4-FFF2-40B4-BE49-F238E27FC236}">
                  <a16:creationId xmlns:a16="http://schemas.microsoft.com/office/drawing/2014/main" id="{1C3F1326-DAEA-44B2-9CE7-91FC230986D5}"/>
                </a:ext>
              </a:extLst>
            </p:cNvPr>
            <p:cNvCxnSpPr/>
            <p:nvPr/>
          </p:nvCxnSpPr>
          <p:spPr>
            <a:xfrm>
              <a:off x="8140823" y="1669003"/>
              <a:ext cx="479394"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ED08847-9486-44F1-8A85-06BD64BFBFD7}"/>
                </a:ext>
              </a:extLst>
            </p:cNvPr>
            <p:cNvCxnSpPr/>
            <p:nvPr/>
          </p:nvCxnSpPr>
          <p:spPr>
            <a:xfrm>
              <a:off x="8140823" y="1759258"/>
              <a:ext cx="479394"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7C3FFA-4AB3-4275-84C7-A65371BB461C}"/>
                </a:ext>
              </a:extLst>
            </p:cNvPr>
            <p:cNvCxnSpPr/>
            <p:nvPr/>
          </p:nvCxnSpPr>
          <p:spPr>
            <a:xfrm>
              <a:off x="8140823" y="1855872"/>
              <a:ext cx="479394"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1A4D9A9D-42AF-47C0-9575-3203E5EBC2CB}"/>
              </a:ext>
            </a:extLst>
          </p:cNvPr>
          <p:cNvSpPr/>
          <p:nvPr/>
        </p:nvSpPr>
        <p:spPr>
          <a:xfrm>
            <a:off x="7954392" y="1311655"/>
            <a:ext cx="2095130" cy="4698528"/>
          </a:xfrm>
          <a:prstGeom prst="rect">
            <a:avLst/>
          </a:prstGeom>
          <a:solidFill>
            <a:schemeClr val="bg1"/>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extBox 5">
            <a:extLst>
              <a:ext uri="{FF2B5EF4-FFF2-40B4-BE49-F238E27FC236}">
                <a16:creationId xmlns:a16="http://schemas.microsoft.com/office/drawing/2014/main" id="{0D4777A6-161D-4716-9359-5C395F9C264C}"/>
              </a:ext>
            </a:extLst>
          </p:cNvPr>
          <p:cNvSpPr txBox="1"/>
          <p:nvPr/>
        </p:nvSpPr>
        <p:spPr>
          <a:xfrm>
            <a:off x="8023319" y="1443931"/>
            <a:ext cx="1280479" cy="2031325"/>
          </a:xfrm>
          <a:prstGeom prst="rect">
            <a:avLst/>
          </a:prstGeom>
          <a:noFill/>
        </p:spPr>
        <p:txBody>
          <a:bodyPr wrap="none" rtlCol="0">
            <a:spAutoFit/>
          </a:bodyPr>
          <a:lstStyle/>
          <a:p>
            <a:r>
              <a:rPr lang="en-US" dirty="0"/>
              <a:t>Home</a:t>
            </a:r>
          </a:p>
          <a:p>
            <a:endParaRPr lang="en-US" dirty="0"/>
          </a:p>
          <a:p>
            <a:r>
              <a:rPr lang="en-US" dirty="0"/>
              <a:t>Photos</a:t>
            </a:r>
          </a:p>
          <a:p>
            <a:endParaRPr lang="en-US" dirty="0"/>
          </a:p>
          <a:p>
            <a:r>
              <a:rPr lang="en-US" dirty="0"/>
              <a:t>Blog</a:t>
            </a:r>
          </a:p>
          <a:p>
            <a:endParaRPr lang="en-US" dirty="0"/>
          </a:p>
          <a:p>
            <a:r>
              <a:rPr lang="en-US" dirty="0"/>
              <a:t>API Demo</a:t>
            </a:r>
          </a:p>
        </p:txBody>
      </p:sp>
    </p:spTree>
    <p:extLst>
      <p:ext uri="{BB962C8B-B14F-4D97-AF65-F5344CB8AC3E}">
        <p14:creationId xmlns:p14="http://schemas.microsoft.com/office/powerpoint/2010/main" val="6290356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54603" y="1925417"/>
            <a:ext cx="9925234" cy="4494321"/>
          </a:xfrm>
        </p:spPr>
        <p:txBody>
          <a:bodyPr>
            <a:normAutofit/>
          </a:bodyPr>
          <a:lstStyle/>
          <a:p>
            <a:r>
              <a:rPr lang="en-US" sz="2200" dirty="0"/>
              <a:t>For our purpose for this app, the </a:t>
            </a:r>
            <a:r>
              <a:rPr lang="en-US" sz="2200" dirty="0" err="1"/>
              <a:t>StackNavigator</a:t>
            </a:r>
            <a:r>
              <a:rPr lang="en-US" sz="2200" dirty="0"/>
              <a:t> seems the most suitable!</a:t>
            </a:r>
          </a:p>
          <a:p>
            <a:endParaRPr lang="en-US" sz="2200" dirty="0"/>
          </a:p>
          <a:p>
            <a:r>
              <a:rPr lang="en-US" sz="2200" dirty="0"/>
              <a:t>But here’s the thing! We will have to actually do some work to set up React Native navigation!</a:t>
            </a:r>
          </a:p>
          <a:p>
            <a:endParaRPr lang="en-US" sz="2200" dirty="0"/>
          </a:p>
          <a:p>
            <a:r>
              <a:rPr lang="en-US" sz="2200" dirty="0"/>
              <a:t>And it’s always easiest to do that at the start, when you are first making a new project. </a:t>
            </a:r>
            <a:endParaRPr lang="en-US" sz="1800" dirty="0"/>
          </a:p>
        </p:txBody>
      </p:sp>
    </p:spTree>
    <p:extLst>
      <p:ext uri="{BB962C8B-B14F-4D97-AF65-F5344CB8AC3E}">
        <p14:creationId xmlns:p14="http://schemas.microsoft.com/office/powerpoint/2010/main" val="27051689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PART </a:t>
            </a:r>
            <a:r>
              <a:rPr lang="en-US" sz="3600"/>
              <a:t>1 ENDS</a:t>
            </a:r>
            <a:r>
              <a:rPr lang="en-US"/>
              <a:t> – PART 2 BEGINS!</a:t>
            </a:r>
            <a:endParaRPr lang="en-US" sz="3600"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54603" y="1925417"/>
            <a:ext cx="9925234" cy="4494321"/>
          </a:xfrm>
        </p:spPr>
        <p:txBody>
          <a:bodyPr>
            <a:normAutofit/>
          </a:bodyPr>
          <a:lstStyle/>
          <a:p>
            <a:pPr algn="ctr"/>
            <a:endParaRPr lang="en-US" sz="1800" dirty="0"/>
          </a:p>
          <a:p>
            <a:pPr algn="ctr"/>
            <a:endParaRPr lang="en-US" sz="1800" dirty="0"/>
          </a:p>
          <a:p>
            <a:pPr marL="0" indent="0" algn="ctr">
              <a:buNone/>
            </a:pPr>
            <a:endParaRPr lang="en-US" sz="1800" dirty="0"/>
          </a:p>
          <a:p>
            <a:pPr marL="0" indent="0" algn="ctr">
              <a:buNone/>
            </a:pPr>
            <a:endParaRPr lang="en-US" sz="1800" dirty="0"/>
          </a:p>
        </p:txBody>
      </p:sp>
    </p:spTree>
    <p:extLst>
      <p:ext uri="{BB962C8B-B14F-4D97-AF65-F5344CB8AC3E}">
        <p14:creationId xmlns:p14="http://schemas.microsoft.com/office/powerpoint/2010/main" val="42615751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54602" y="1925417"/>
            <a:ext cx="10271463" cy="4494321"/>
          </a:xfrm>
        </p:spPr>
        <p:txBody>
          <a:bodyPr>
            <a:normAutofit/>
          </a:bodyPr>
          <a:lstStyle/>
          <a:p>
            <a:r>
              <a:rPr lang="en-US" sz="2200" dirty="0"/>
              <a:t>So, to install the react navigation library in our new project…</a:t>
            </a:r>
          </a:p>
          <a:p>
            <a:endParaRPr lang="en-US" sz="2200" dirty="0"/>
          </a:p>
          <a:p>
            <a:r>
              <a:rPr lang="en-US" sz="2200" dirty="0"/>
              <a:t>Navigate to your new project directory</a:t>
            </a:r>
          </a:p>
          <a:p>
            <a:r>
              <a:rPr lang="en-US" sz="2200" dirty="0"/>
              <a:t>So for us, that would be ‘food’</a:t>
            </a:r>
          </a:p>
          <a:p>
            <a:r>
              <a:rPr lang="en-US" sz="2200" dirty="0"/>
              <a:t>And type the following:</a:t>
            </a:r>
          </a:p>
          <a:p>
            <a:pPr marL="0" indent="0">
              <a:buNone/>
            </a:pPr>
            <a:endParaRPr lang="en-US" sz="2200" dirty="0"/>
          </a:p>
          <a:p>
            <a:pPr marL="0" indent="0" algn="ctr">
              <a:buNone/>
            </a:pPr>
            <a:r>
              <a:rPr lang="en-US" sz="2200" dirty="0">
                <a:latin typeface="Consolas" panose="020B0609020204030204" pitchFamily="49" charset="0"/>
              </a:rPr>
              <a:t>npm install react-navigation</a:t>
            </a:r>
            <a:endParaRPr lang="en-US" sz="1800" dirty="0">
              <a:latin typeface="Consolas" panose="020B0609020204030204" pitchFamily="49" charset="0"/>
            </a:endParaRPr>
          </a:p>
        </p:txBody>
      </p:sp>
      <p:pic>
        <p:nvPicPr>
          <p:cNvPr id="5" name="Picture 4">
            <a:extLst>
              <a:ext uri="{FF2B5EF4-FFF2-40B4-BE49-F238E27FC236}">
                <a16:creationId xmlns:a16="http://schemas.microsoft.com/office/drawing/2014/main" id="{2627D1F0-EAD7-4737-BDCD-60AF79BB447B}"/>
              </a:ext>
            </a:extLst>
          </p:cNvPr>
          <p:cNvPicPr>
            <a:picLocks noChangeAspect="1"/>
          </p:cNvPicPr>
          <p:nvPr/>
        </p:nvPicPr>
        <p:blipFill>
          <a:blip r:embed="rId3"/>
          <a:stretch>
            <a:fillRect/>
          </a:stretch>
        </p:blipFill>
        <p:spPr>
          <a:xfrm>
            <a:off x="4011240" y="848944"/>
            <a:ext cx="5721644" cy="958899"/>
          </a:xfrm>
          <a:prstGeom prst="rect">
            <a:avLst/>
          </a:prstGeom>
        </p:spPr>
      </p:pic>
    </p:spTree>
    <p:extLst>
      <p:ext uri="{BB962C8B-B14F-4D97-AF65-F5344CB8AC3E}">
        <p14:creationId xmlns:p14="http://schemas.microsoft.com/office/powerpoint/2010/main" val="41451039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54602" y="1925417"/>
            <a:ext cx="10271463" cy="4494321"/>
          </a:xfrm>
        </p:spPr>
        <p:txBody>
          <a:bodyPr>
            <a:normAutofit/>
          </a:bodyPr>
          <a:lstStyle/>
          <a:p>
            <a:r>
              <a:rPr lang="en-US" sz="2200" dirty="0"/>
              <a:t>However, *that’s not all!*</a:t>
            </a:r>
          </a:p>
          <a:p>
            <a:endParaRPr lang="en-US" sz="2200" dirty="0"/>
          </a:p>
          <a:p>
            <a:r>
              <a:rPr lang="en-US" sz="2200" dirty="0"/>
              <a:t>You’ll also need to do the following to install dependencies:</a:t>
            </a:r>
          </a:p>
          <a:p>
            <a:endParaRPr lang="en-US" sz="2200" dirty="0"/>
          </a:p>
          <a:p>
            <a:pPr marL="0" indent="0">
              <a:buNone/>
            </a:pPr>
            <a:endParaRPr lang="en-US" sz="2200" dirty="0"/>
          </a:p>
          <a:p>
            <a:pPr marL="0" indent="0" algn="ctr">
              <a:buNone/>
            </a:pPr>
            <a:r>
              <a:rPr lang="en-US" sz="2200" dirty="0">
                <a:latin typeface="Consolas" panose="020B0609020204030204" pitchFamily="49" charset="0"/>
              </a:rPr>
              <a:t>expo install react-native-gesture-handler react-native-reanimated react-native-screens react-native-safe-area-context @react-native-community/masked-view</a:t>
            </a:r>
            <a:endParaRPr lang="en-US" sz="1800" dirty="0">
              <a:latin typeface="Consolas" panose="020B0609020204030204" pitchFamily="49" charset="0"/>
            </a:endParaRPr>
          </a:p>
        </p:txBody>
      </p:sp>
    </p:spTree>
    <p:extLst>
      <p:ext uri="{BB962C8B-B14F-4D97-AF65-F5344CB8AC3E}">
        <p14:creationId xmlns:p14="http://schemas.microsoft.com/office/powerpoint/2010/main" val="9575760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54602" y="1925417"/>
            <a:ext cx="11045788" cy="4494321"/>
          </a:xfrm>
        </p:spPr>
        <p:txBody>
          <a:bodyPr>
            <a:normAutofit/>
          </a:bodyPr>
          <a:lstStyle/>
          <a:p>
            <a:r>
              <a:rPr lang="en-US" sz="2200" dirty="0"/>
              <a:t>However, *that’s STILL not all!*</a:t>
            </a:r>
          </a:p>
          <a:p>
            <a:endParaRPr lang="en-US" sz="2200" dirty="0"/>
          </a:p>
          <a:p>
            <a:r>
              <a:rPr lang="en-US" sz="2200" dirty="0"/>
              <a:t>You’ll also need to install the React Navigation Stack </a:t>
            </a:r>
          </a:p>
          <a:p>
            <a:pPr marL="0" indent="0">
              <a:buNone/>
            </a:pPr>
            <a:endParaRPr lang="en-US" sz="2200" dirty="0"/>
          </a:p>
          <a:p>
            <a:pPr marL="0" indent="0" algn="ctr">
              <a:buNone/>
            </a:pPr>
            <a:r>
              <a:rPr lang="en-US" sz="2200" dirty="0">
                <a:latin typeface="Consolas" panose="020B0609020204030204" pitchFamily="49" charset="0"/>
              </a:rPr>
              <a:t>npm install react-navigation-stack @react-native-community/masked-view</a:t>
            </a:r>
            <a:endParaRPr lang="en-US" sz="1800" dirty="0">
              <a:latin typeface="Consolas" panose="020B0609020204030204" pitchFamily="49" charset="0"/>
            </a:endParaRPr>
          </a:p>
        </p:txBody>
      </p:sp>
    </p:spTree>
    <p:extLst>
      <p:ext uri="{BB962C8B-B14F-4D97-AF65-F5344CB8AC3E}">
        <p14:creationId xmlns:p14="http://schemas.microsoft.com/office/powerpoint/2010/main" val="33893458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54602" y="1925417"/>
            <a:ext cx="11045788" cy="4494321"/>
          </a:xfrm>
        </p:spPr>
        <p:txBody>
          <a:bodyPr>
            <a:normAutofit/>
          </a:bodyPr>
          <a:lstStyle/>
          <a:p>
            <a:r>
              <a:rPr lang="en-US" sz="2200" dirty="0"/>
              <a:t>And then you may need to start your app in a special way, by clearing its cache:</a:t>
            </a:r>
          </a:p>
          <a:p>
            <a:pPr marL="0" indent="0">
              <a:buNone/>
            </a:pPr>
            <a:endParaRPr lang="en-US" sz="2200" dirty="0"/>
          </a:p>
          <a:p>
            <a:pPr marL="0" indent="0">
              <a:buNone/>
            </a:pPr>
            <a:endParaRPr lang="en-US" sz="2200" dirty="0"/>
          </a:p>
          <a:p>
            <a:pPr marL="0" indent="0" algn="ctr">
              <a:buNone/>
            </a:pPr>
            <a:r>
              <a:rPr lang="en-US" sz="2200" dirty="0">
                <a:latin typeface="Consolas" panose="020B0609020204030204" pitchFamily="49" charset="0"/>
              </a:rPr>
              <a:t>expo r -c</a:t>
            </a:r>
            <a:endParaRPr lang="en-US" sz="1800" dirty="0">
              <a:latin typeface="Consolas" panose="020B0609020204030204" pitchFamily="49" charset="0"/>
            </a:endParaRPr>
          </a:p>
        </p:txBody>
      </p:sp>
    </p:spTree>
    <p:extLst>
      <p:ext uri="{BB962C8B-B14F-4D97-AF65-F5344CB8AC3E}">
        <p14:creationId xmlns:p14="http://schemas.microsoft.com/office/powerpoint/2010/main" val="2512862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200" strike="sngStrike" dirty="0"/>
              <a:t>Today’s Plan</a:t>
            </a:r>
          </a:p>
          <a:p>
            <a:r>
              <a:rPr lang="en-US" sz="2200" dirty="0"/>
              <a:t>Creating a New React Native Project</a:t>
            </a:r>
          </a:p>
          <a:p>
            <a:r>
              <a:rPr lang="en-US" sz="2200" dirty="0"/>
              <a:t>Getting Started With Yelp</a:t>
            </a:r>
          </a:p>
          <a:p>
            <a:r>
              <a:rPr lang="en-US" sz="2200" dirty="0"/>
              <a:t>Getting Navigation Set Up</a:t>
            </a:r>
          </a:p>
          <a:p>
            <a:r>
              <a:rPr lang="en-US" sz="2200" dirty="0"/>
              <a:t>Actually Building the App!</a:t>
            </a:r>
          </a:p>
          <a:p>
            <a:pPr lvl="1"/>
            <a:r>
              <a:rPr lang="en-US" sz="2000" dirty="0"/>
              <a:t>Or at least getting the search bar set up!</a:t>
            </a:r>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34372268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54602" y="1925417"/>
            <a:ext cx="11045788" cy="4494321"/>
          </a:xfrm>
        </p:spPr>
        <p:txBody>
          <a:bodyPr>
            <a:normAutofit/>
          </a:bodyPr>
          <a:lstStyle/>
          <a:p>
            <a:r>
              <a:rPr lang="en-US" sz="2200" dirty="0"/>
              <a:t>And then, if your experience is like mine, you might need to start and stop the bundler several times before it finally figures itself out.</a:t>
            </a:r>
          </a:p>
          <a:p>
            <a:endParaRPr lang="en-US" sz="2200" dirty="0"/>
          </a:p>
          <a:p>
            <a:r>
              <a:rPr lang="en-US" sz="2200" dirty="0"/>
              <a:t>And wait some time while it rebuilds the cache, without giving you any feedback.</a:t>
            </a:r>
          </a:p>
          <a:p>
            <a:endParaRPr lang="en-US" sz="2200" dirty="0"/>
          </a:p>
          <a:p>
            <a:r>
              <a:rPr lang="en-US" sz="2200" dirty="0"/>
              <a:t>It was a little bit of a frustrating process for me, in all honesty!</a:t>
            </a:r>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22481642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54602" y="1925417"/>
            <a:ext cx="11045788" cy="4494321"/>
          </a:xfrm>
        </p:spPr>
        <p:txBody>
          <a:bodyPr>
            <a:normAutofit/>
          </a:bodyPr>
          <a:lstStyle/>
          <a:p>
            <a:r>
              <a:rPr lang="en-US" sz="2200" dirty="0"/>
              <a:t>And then, if your experience is like mine, you might need to start and stop the bundler several times before it finally figures itself out.</a:t>
            </a:r>
          </a:p>
          <a:p>
            <a:endParaRPr lang="en-US" sz="2200" dirty="0"/>
          </a:p>
          <a:p>
            <a:r>
              <a:rPr lang="en-US" sz="2200" dirty="0"/>
              <a:t>And wait some time while it rebuilds the cache, without giving you any feedback.</a:t>
            </a:r>
          </a:p>
          <a:p>
            <a:endParaRPr lang="en-US" sz="2200" dirty="0"/>
          </a:p>
          <a:p>
            <a:r>
              <a:rPr lang="en-US" sz="2200" dirty="0"/>
              <a:t>It was a little bit of a frustrating process for me, in all honesty!</a:t>
            </a:r>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18590026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54602" y="1925417"/>
            <a:ext cx="11045788" cy="4494321"/>
          </a:xfrm>
        </p:spPr>
        <p:txBody>
          <a:bodyPr>
            <a:normAutofit/>
          </a:bodyPr>
          <a:lstStyle/>
          <a:p>
            <a:r>
              <a:rPr lang="en-US" sz="2200" dirty="0"/>
              <a:t>But then, after you do all that, you should now, in theory, have a brand </a:t>
            </a:r>
            <a:r>
              <a:rPr lang="en-US" sz="2200" dirty="0" err="1"/>
              <a:t>spankin</a:t>
            </a:r>
            <a:r>
              <a:rPr lang="en-US" sz="2200" dirty="0"/>
              <a:t>’ new react native project to work with!</a:t>
            </a:r>
          </a:p>
          <a:p>
            <a:r>
              <a:rPr lang="en-US" sz="2200" dirty="0"/>
              <a:t>Again, the commands that you need to enter are:</a:t>
            </a:r>
          </a:p>
          <a:p>
            <a:pPr marL="0" indent="0" algn="ctr">
              <a:buNone/>
            </a:pPr>
            <a:r>
              <a:rPr lang="en-US" sz="2200" dirty="0">
                <a:latin typeface="Consolas" panose="020B0609020204030204" pitchFamily="49" charset="0"/>
              </a:rPr>
              <a:t>npm install react-navigation</a:t>
            </a:r>
          </a:p>
          <a:p>
            <a:pPr marL="0" indent="0" algn="ctr">
              <a:buNone/>
            </a:pPr>
            <a:endParaRPr lang="en-US" sz="2200" dirty="0">
              <a:latin typeface="Consolas" panose="020B0609020204030204" pitchFamily="49" charset="0"/>
            </a:endParaRPr>
          </a:p>
          <a:p>
            <a:pPr marL="0" indent="0" algn="ctr">
              <a:buNone/>
            </a:pPr>
            <a:r>
              <a:rPr lang="en-US" sz="1000" dirty="0">
                <a:latin typeface="Consolas" panose="020B0609020204030204" pitchFamily="49" charset="0"/>
              </a:rPr>
              <a:t>expo install react-native-gesture-handler react-native-reanimated react-native-screens react-native-safe-area-context @react-native-community/masked-view</a:t>
            </a:r>
          </a:p>
          <a:p>
            <a:pPr marL="0" indent="0" algn="ctr">
              <a:buNone/>
            </a:pPr>
            <a:endParaRPr lang="en-US" sz="1400" dirty="0">
              <a:latin typeface="Consolas" panose="020B0609020204030204" pitchFamily="49" charset="0"/>
            </a:endParaRPr>
          </a:p>
          <a:p>
            <a:pPr marL="0" indent="0" algn="ctr">
              <a:buNone/>
            </a:pPr>
            <a:r>
              <a:rPr lang="en-US" sz="1800" dirty="0">
                <a:latin typeface="Consolas" panose="020B0609020204030204" pitchFamily="49" charset="0"/>
              </a:rPr>
              <a:t>npm install react-navigation-stack @react-native-community/masked-view</a:t>
            </a:r>
          </a:p>
          <a:p>
            <a:pPr marL="0" indent="0" algn="ctr">
              <a:buNone/>
            </a:pPr>
            <a:endParaRPr lang="en-US" sz="1400" dirty="0">
              <a:latin typeface="Consolas" panose="020B0609020204030204" pitchFamily="49" charset="0"/>
            </a:endParaRPr>
          </a:p>
          <a:p>
            <a:pPr marL="0" indent="0" algn="ctr">
              <a:buNone/>
            </a:pPr>
            <a:r>
              <a:rPr lang="en-US" sz="1800" dirty="0">
                <a:latin typeface="Consolas" panose="020B0609020204030204" pitchFamily="49" charset="0"/>
              </a:rPr>
              <a:t>expo r -c</a:t>
            </a:r>
            <a:endParaRPr lang="en-US" sz="1400" dirty="0">
              <a:latin typeface="Consolas" panose="020B0609020204030204" pitchFamily="49" charset="0"/>
            </a:endParaRPr>
          </a:p>
          <a:p>
            <a:pPr marL="0" indent="0" algn="ctr">
              <a:buNone/>
            </a:pPr>
            <a:endParaRPr lang="en-US" sz="1800" dirty="0">
              <a:latin typeface="Consolas" panose="020B0609020204030204" pitchFamily="49" charset="0"/>
            </a:endParaRPr>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33358575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90617" y="4713006"/>
            <a:ext cx="10271463" cy="4494321"/>
          </a:xfrm>
        </p:spPr>
        <p:txBody>
          <a:bodyPr>
            <a:normAutofit/>
          </a:bodyPr>
          <a:lstStyle/>
          <a:p>
            <a:r>
              <a:rPr lang="en-US" sz="2200" dirty="0"/>
              <a:t>So, great!</a:t>
            </a:r>
          </a:p>
          <a:p>
            <a:r>
              <a:rPr lang="en-US" sz="2200" dirty="0"/>
              <a:t>Now that we have all this stuff installed, we can start “importing” stuff from it, in the same way that we’ve imported components and objects and functions previously! Navigate to your new App.js file</a:t>
            </a:r>
          </a:p>
          <a:p>
            <a:pPr marL="0" indent="0">
              <a:buNone/>
            </a:pPr>
            <a:endParaRPr lang="en-US" sz="2200" dirty="0"/>
          </a:p>
        </p:txBody>
      </p:sp>
      <p:pic>
        <p:nvPicPr>
          <p:cNvPr id="5" name="Picture 4">
            <a:extLst>
              <a:ext uri="{FF2B5EF4-FFF2-40B4-BE49-F238E27FC236}">
                <a16:creationId xmlns:a16="http://schemas.microsoft.com/office/drawing/2014/main" id="{5446C83F-DC09-4DB8-B362-992215AFC768}"/>
              </a:ext>
            </a:extLst>
          </p:cNvPr>
          <p:cNvPicPr>
            <a:picLocks noChangeAspect="1"/>
          </p:cNvPicPr>
          <p:nvPr/>
        </p:nvPicPr>
        <p:blipFill>
          <a:blip r:embed="rId3"/>
          <a:stretch>
            <a:fillRect/>
          </a:stretch>
        </p:blipFill>
        <p:spPr>
          <a:xfrm>
            <a:off x="2095130" y="0"/>
            <a:ext cx="8480783" cy="5320919"/>
          </a:xfrm>
          <a:prstGeom prst="rect">
            <a:avLst/>
          </a:prstGeom>
        </p:spPr>
      </p:pic>
    </p:spTree>
    <p:extLst>
      <p:ext uri="{BB962C8B-B14F-4D97-AF65-F5344CB8AC3E}">
        <p14:creationId xmlns:p14="http://schemas.microsoft.com/office/powerpoint/2010/main" val="38889537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90617" y="3968245"/>
            <a:ext cx="10271463" cy="4494321"/>
          </a:xfrm>
        </p:spPr>
        <p:txBody>
          <a:bodyPr>
            <a:normAutofit/>
          </a:bodyPr>
          <a:lstStyle/>
          <a:p>
            <a:r>
              <a:rPr lang="en-US" sz="2200" dirty="0"/>
              <a:t>And basically delete all of it!</a:t>
            </a:r>
          </a:p>
          <a:p>
            <a:r>
              <a:rPr lang="en-US" sz="2200" dirty="0"/>
              <a:t>I’m leaving behind my Yelp stuff in here just so that I can refer to it for later.</a:t>
            </a:r>
          </a:p>
          <a:p>
            <a:r>
              <a:rPr lang="en-US" sz="2200" dirty="0"/>
              <a:t>We can then build up this react navigation stuff from scratch!</a:t>
            </a:r>
          </a:p>
          <a:p>
            <a:pPr marL="0" indent="0">
              <a:buNone/>
            </a:pPr>
            <a:endParaRPr lang="en-US" sz="2200" dirty="0"/>
          </a:p>
        </p:txBody>
      </p:sp>
      <p:pic>
        <p:nvPicPr>
          <p:cNvPr id="6" name="Picture 5">
            <a:extLst>
              <a:ext uri="{FF2B5EF4-FFF2-40B4-BE49-F238E27FC236}">
                <a16:creationId xmlns:a16="http://schemas.microsoft.com/office/drawing/2014/main" id="{F7E51FBB-6D2A-4F60-92C4-5424E4CC8FD4}"/>
              </a:ext>
            </a:extLst>
          </p:cNvPr>
          <p:cNvPicPr>
            <a:picLocks noChangeAspect="1"/>
          </p:cNvPicPr>
          <p:nvPr/>
        </p:nvPicPr>
        <p:blipFill>
          <a:blip r:embed="rId3"/>
          <a:stretch>
            <a:fillRect/>
          </a:stretch>
        </p:blipFill>
        <p:spPr>
          <a:xfrm>
            <a:off x="0" y="0"/>
            <a:ext cx="12192000" cy="3577515"/>
          </a:xfrm>
          <a:prstGeom prst="rect">
            <a:avLst/>
          </a:prstGeom>
        </p:spPr>
      </p:pic>
    </p:spTree>
    <p:extLst>
      <p:ext uri="{BB962C8B-B14F-4D97-AF65-F5344CB8AC3E}">
        <p14:creationId xmlns:p14="http://schemas.microsoft.com/office/powerpoint/2010/main" val="33452777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90617" y="3968245"/>
            <a:ext cx="10271463" cy="4494321"/>
          </a:xfrm>
        </p:spPr>
        <p:txBody>
          <a:bodyPr>
            <a:normAutofit/>
          </a:bodyPr>
          <a:lstStyle/>
          <a:p>
            <a:r>
              <a:rPr lang="en-US" sz="2200" dirty="0"/>
              <a:t>We’ll begin by importing two very specific pieces from the react navigation library!</a:t>
            </a:r>
          </a:p>
          <a:p>
            <a:pPr lvl="1"/>
            <a:r>
              <a:rPr lang="en-US" sz="2000" dirty="0"/>
              <a:t>The </a:t>
            </a:r>
            <a:r>
              <a:rPr lang="en-US" sz="2000" dirty="0" err="1"/>
              <a:t>createStackNavigator</a:t>
            </a:r>
            <a:r>
              <a:rPr lang="en-US" sz="2000" dirty="0"/>
              <a:t> is a function that we will (soon) call to actually *create* our stack navigator.</a:t>
            </a:r>
          </a:p>
          <a:p>
            <a:pPr lvl="1"/>
            <a:r>
              <a:rPr lang="en-US" sz="2000" dirty="0"/>
              <a:t>The </a:t>
            </a:r>
            <a:r>
              <a:rPr lang="en-US" sz="2000" dirty="0" err="1"/>
              <a:t>createAppContainer</a:t>
            </a:r>
            <a:r>
              <a:rPr lang="en-US" sz="2000" dirty="0"/>
              <a:t> is another function that will (eventually) take as input the stack navigator that we end up creating.</a:t>
            </a:r>
          </a:p>
          <a:p>
            <a:endParaRPr lang="en-US" sz="2200" dirty="0"/>
          </a:p>
          <a:p>
            <a:pPr marL="0" indent="0">
              <a:buNone/>
            </a:pPr>
            <a:endParaRPr lang="en-US" sz="2200" dirty="0"/>
          </a:p>
        </p:txBody>
      </p:sp>
      <p:pic>
        <p:nvPicPr>
          <p:cNvPr id="6" name="Picture 5">
            <a:extLst>
              <a:ext uri="{FF2B5EF4-FFF2-40B4-BE49-F238E27FC236}">
                <a16:creationId xmlns:a16="http://schemas.microsoft.com/office/drawing/2014/main" id="{92224D34-9DB2-4D77-AA2C-063B30398891}"/>
              </a:ext>
            </a:extLst>
          </p:cNvPr>
          <p:cNvPicPr>
            <a:picLocks noChangeAspect="1"/>
          </p:cNvPicPr>
          <p:nvPr/>
        </p:nvPicPr>
        <p:blipFill>
          <a:blip r:embed="rId3"/>
          <a:stretch>
            <a:fillRect/>
          </a:stretch>
        </p:blipFill>
        <p:spPr>
          <a:xfrm>
            <a:off x="2377884" y="2451441"/>
            <a:ext cx="7436232" cy="539778"/>
          </a:xfrm>
          <a:prstGeom prst="rect">
            <a:avLst/>
          </a:prstGeom>
        </p:spPr>
      </p:pic>
    </p:spTree>
    <p:extLst>
      <p:ext uri="{BB962C8B-B14F-4D97-AF65-F5344CB8AC3E}">
        <p14:creationId xmlns:p14="http://schemas.microsoft.com/office/powerpoint/2010/main" val="42133933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71641" y="2307278"/>
            <a:ext cx="5448810" cy="4494321"/>
          </a:xfrm>
        </p:spPr>
        <p:txBody>
          <a:bodyPr>
            <a:normAutofit/>
          </a:bodyPr>
          <a:lstStyle/>
          <a:p>
            <a:r>
              <a:rPr lang="en-US" sz="2200" dirty="0"/>
              <a:t>While we are doing this, it might be fun for you to compare and contrast this new file to the old App.js we were working on for our previous projects!</a:t>
            </a:r>
          </a:p>
          <a:p>
            <a:endParaRPr lang="en-US" sz="2200" dirty="0"/>
          </a:p>
          <a:p>
            <a:r>
              <a:rPr lang="en-US" sz="2200" dirty="0"/>
              <a:t>You’ll see that, slowly but surely the new one will look like the old one!</a:t>
            </a:r>
            <a:endParaRPr lang="en-US" sz="2000" dirty="0"/>
          </a:p>
          <a:p>
            <a:endParaRPr lang="en-US" sz="2200" dirty="0"/>
          </a:p>
          <a:p>
            <a:pPr marL="0" indent="0">
              <a:buNone/>
            </a:pPr>
            <a:endParaRPr lang="en-US" sz="2200" dirty="0"/>
          </a:p>
        </p:txBody>
      </p:sp>
      <p:pic>
        <p:nvPicPr>
          <p:cNvPr id="6" name="Picture 5">
            <a:extLst>
              <a:ext uri="{FF2B5EF4-FFF2-40B4-BE49-F238E27FC236}">
                <a16:creationId xmlns:a16="http://schemas.microsoft.com/office/drawing/2014/main" id="{92224D34-9DB2-4D77-AA2C-063B30398891}"/>
              </a:ext>
            </a:extLst>
          </p:cNvPr>
          <p:cNvPicPr>
            <a:picLocks noChangeAspect="1"/>
          </p:cNvPicPr>
          <p:nvPr/>
        </p:nvPicPr>
        <p:blipFill>
          <a:blip r:embed="rId3"/>
          <a:stretch>
            <a:fillRect/>
          </a:stretch>
        </p:blipFill>
        <p:spPr>
          <a:xfrm>
            <a:off x="514360" y="1004605"/>
            <a:ext cx="7436232" cy="539778"/>
          </a:xfrm>
          <a:prstGeom prst="rect">
            <a:avLst/>
          </a:prstGeom>
        </p:spPr>
      </p:pic>
      <p:sp>
        <p:nvSpPr>
          <p:cNvPr id="4" name="TextBox 3">
            <a:extLst>
              <a:ext uri="{FF2B5EF4-FFF2-40B4-BE49-F238E27FC236}">
                <a16:creationId xmlns:a16="http://schemas.microsoft.com/office/drawing/2014/main" id="{2E2C0EB1-E9F2-4363-A942-7FBDF445FE29}"/>
              </a:ext>
            </a:extLst>
          </p:cNvPr>
          <p:cNvSpPr txBox="1"/>
          <p:nvPr/>
        </p:nvSpPr>
        <p:spPr>
          <a:xfrm>
            <a:off x="3140445" y="1544383"/>
            <a:ext cx="1555169" cy="369332"/>
          </a:xfrm>
          <a:prstGeom prst="rect">
            <a:avLst/>
          </a:prstGeom>
          <a:noFill/>
        </p:spPr>
        <p:txBody>
          <a:bodyPr wrap="none" rtlCol="0">
            <a:spAutoFit/>
          </a:bodyPr>
          <a:lstStyle/>
          <a:p>
            <a:r>
              <a:rPr lang="en-US" i="1" dirty="0"/>
              <a:t>*New* App.js</a:t>
            </a:r>
          </a:p>
        </p:txBody>
      </p:sp>
      <p:pic>
        <p:nvPicPr>
          <p:cNvPr id="7" name="Picture 6">
            <a:extLst>
              <a:ext uri="{FF2B5EF4-FFF2-40B4-BE49-F238E27FC236}">
                <a16:creationId xmlns:a16="http://schemas.microsoft.com/office/drawing/2014/main" id="{C1932DA0-F19F-434A-94FA-16A8A415B2B9}"/>
              </a:ext>
            </a:extLst>
          </p:cNvPr>
          <p:cNvPicPr>
            <a:picLocks noChangeAspect="1"/>
          </p:cNvPicPr>
          <p:nvPr/>
        </p:nvPicPr>
        <p:blipFill>
          <a:blip r:embed="rId4"/>
          <a:stretch>
            <a:fillRect/>
          </a:stretch>
        </p:blipFill>
        <p:spPr>
          <a:xfrm>
            <a:off x="6408364" y="1653813"/>
            <a:ext cx="4479357" cy="4802274"/>
          </a:xfrm>
          <a:prstGeom prst="rect">
            <a:avLst/>
          </a:prstGeom>
        </p:spPr>
      </p:pic>
      <p:sp>
        <p:nvSpPr>
          <p:cNvPr id="8" name="TextBox 7">
            <a:extLst>
              <a:ext uri="{FF2B5EF4-FFF2-40B4-BE49-F238E27FC236}">
                <a16:creationId xmlns:a16="http://schemas.microsoft.com/office/drawing/2014/main" id="{BBB8278C-ABB5-4258-86A1-6BDE77584E56}"/>
              </a:ext>
            </a:extLst>
          </p:cNvPr>
          <p:cNvSpPr txBox="1"/>
          <p:nvPr/>
        </p:nvSpPr>
        <p:spPr>
          <a:xfrm>
            <a:off x="8038465" y="6380851"/>
            <a:ext cx="1489318" cy="369332"/>
          </a:xfrm>
          <a:prstGeom prst="rect">
            <a:avLst/>
          </a:prstGeom>
          <a:noFill/>
        </p:spPr>
        <p:txBody>
          <a:bodyPr wrap="none" rtlCol="0">
            <a:spAutoFit/>
          </a:bodyPr>
          <a:lstStyle/>
          <a:p>
            <a:r>
              <a:rPr lang="en-US" i="1" dirty="0"/>
              <a:t>*Old* App.js</a:t>
            </a:r>
          </a:p>
        </p:txBody>
      </p:sp>
    </p:spTree>
    <p:extLst>
      <p:ext uri="{BB962C8B-B14F-4D97-AF65-F5344CB8AC3E}">
        <p14:creationId xmlns:p14="http://schemas.microsoft.com/office/powerpoint/2010/main" val="40759613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471641" y="2307278"/>
            <a:ext cx="5448810" cy="4494321"/>
          </a:xfrm>
        </p:spPr>
        <p:txBody>
          <a:bodyPr>
            <a:normAutofit lnSpcReduction="10000"/>
          </a:bodyPr>
          <a:lstStyle/>
          <a:p>
            <a:r>
              <a:rPr lang="en-US" sz="2200" dirty="0"/>
              <a:t>You can see that “what comes next” in the old one were references to all of the screens that we made by hand.</a:t>
            </a:r>
          </a:p>
          <a:p>
            <a:endParaRPr lang="en-US" sz="2200" dirty="0"/>
          </a:p>
          <a:p>
            <a:r>
              <a:rPr lang="en-US" sz="2200" dirty="0"/>
              <a:t>In order to make a </a:t>
            </a:r>
            <a:r>
              <a:rPr lang="en-US" sz="2200" dirty="0" err="1"/>
              <a:t>StackNavigator</a:t>
            </a:r>
            <a:r>
              <a:rPr lang="en-US" sz="2200" dirty="0"/>
              <a:t>, we need to provide it with at least one screen.</a:t>
            </a:r>
          </a:p>
          <a:p>
            <a:endParaRPr lang="en-US" sz="2200" dirty="0"/>
          </a:p>
          <a:p>
            <a:r>
              <a:rPr lang="en-US" sz="2200" dirty="0"/>
              <a:t>So let’s make a placeholder one now really fast!</a:t>
            </a:r>
            <a:endParaRPr lang="en-US" sz="2000" dirty="0"/>
          </a:p>
          <a:p>
            <a:endParaRPr lang="en-US" sz="2200" dirty="0"/>
          </a:p>
          <a:p>
            <a:pPr marL="0" indent="0">
              <a:buNone/>
            </a:pPr>
            <a:endParaRPr lang="en-US" sz="2200" dirty="0"/>
          </a:p>
        </p:txBody>
      </p:sp>
      <p:pic>
        <p:nvPicPr>
          <p:cNvPr id="6" name="Picture 5">
            <a:extLst>
              <a:ext uri="{FF2B5EF4-FFF2-40B4-BE49-F238E27FC236}">
                <a16:creationId xmlns:a16="http://schemas.microsoft.com/office/drawing/2014/main" id="{92224D34-9DB2-4D77-AA2C-063B30398891}"/>
              </a:ext>
            </a:extLst>
          </p:cNvPr>
          <p:cNvPicPr>
            <a:picLocks noChangeAspect="1"/>
          </p:cNvPicPr>
          <p:nvPr/>
        </p:nvPicPr>
        <p:blipFill>
          <a:blip r:embed="rId3"/>
          <a:stretch>
            <a:fillRect/>
          </a:stretch>
        </p:blipFill>
        <p:spPr>
          <a:xfrm>
            <a:off x="514360" y="1004605"/>
            <a:ext cx="7436232" cy="539778"/>
          </a:xfrm>
          <a:prstGeom prst="rect">
            <a:avLst/>
          </a:prstGeom>
        </p:spPr>
      </p:pic>
      <p:sp>
        <p:nvSpPr>
          <p:cNvPr id="4" name="TextBox 3">
            <a:extLst>
              <a:ext uri="{FF2B5EF4-FFF2-40B4-BE49-F238E27FC236}">
                <a16:creationId xmlns:a16="http://schemas.microsoft.com/office/drawing/2014/main" id="{2E2C0EB1-E9F2-4363-A942-7FBDF445FE29}"/>
              </a:ext>
            </a:extLst>
          </p:cNvPr>
          <p:cNvSpPr txBox="1"/>
          <p:nvPr/>
        </p:nvSpPr>
        <p:spPr>
          <a:xfrm>
            <a:off x="3140445" y="1544383"/>
            <a:ext cx="1555169" cy="369332"/>
          </a:xfrm>
          <a:prstGeom prst="rect">
            <a:avLst/>
          </a:prstGeom>
          <a:noFill/>
        </p:spPr>
        <p:txBody>
          <a:bodyPr wrap="none" rtlCol="0">
            <a:spAutoFit/>
          </a:bodyPr>
          <a:lstStyle/>
          <a:p>
            <a:r>
              <a:rPr lang="en-US" i="1" dirty="0"/>
              <a:t>*New* App.js</a:t>
            </a:r>
          </a:p>
        </p:txBody>
      </p:sp>
      <p:pic>
        <p:nvPicPr>
          <p:cNvPr id="7" name="Picture 6">
            <a:extLst>
              <a:ext uri="{FF2B5EF4-FFF2-40B4-BE49-F238E27FC236}">
                <a16:creationId xmlns:a16="http://schemas.microsoft.com/office/drawing/2014/main" id="{C1932DA0-F19F-434A-94FA-16A8A415B2B9}"/>
              </a:ext>
            </a:extLst>
          </p:cNvPr>
          <p:cNvPicPr>
            <a:picLocks noChangeAspect="1"/>
          </p:cNvPicPr>
          <p:nvPr/>
        </p:nvPicPr>
        <p:blipFill>
          <a:blip r:embed="rId4"/>
          <a:stretch>
            <a:fillRect/>
          </a:stretch>
        </p:blipFill>
        <p:spPr>
          <a:xfrm>
            <a:off x="6408364" y="1653813"/>
            <a:ext cx="4479357" cy="4802274"/>
          </a:xfrm>
          <a:prstGeom prst="rect">
            <a:avLst/>
          </a:prstGeom>
        </p:spPr>
      </p:pic>
      <p:sp>
        <p:nvSpPr>
          <p:cNvPr id="8" name="TextBox 7">
            <a:extLst>
              <a:ext uri="{FF2B5EF4-FFF2-40B4-BE49-F238E27FC236}">
                <a16:creationId xmlns:a16="http://schemas.microsoft.com/office/drawing/2014/main" id="{BBB8278C-ABB5-4258-86A1-6BDE77584E56}"/>
              </a:ext>
            </a:extLst>
          </p:cNvPr>
          <p:cNvSpPr txBox="1"/>
          <p:nvPr/>
        </p:nvSpPr>
        <p:spPr>
          <a:xfrm>
            <a:off x="8038465" y="6380851"/>
            <a:ext cx="1489318" cy="369332"/>
          </a:xfrm>
          <a:prstGeom prst="rect">
            <a:avLst/>
          </a:prstGeom>
          <a:noFill/>
        </p:spPr>
        <p:txBody>
          <a:bodyPr wrap="none" rtlCol="0">
            <a:spAutoFit/>
          </a:bodyPr>
          <a:lstStyle/>
          <a:p>
            <a:r>
              <a:rPr lang="en-US" i="1" dirty="0"/>
              <a:t>*Old* App.js</a:t>
            </a: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4F9227D-E223-4965-919C-C0D7422B7C47}"/>
                  </a:ext>
                </a:extLst>
              </p14:cNvPr>
              <p14:cNvContentPartPr/>
              <p14:nvPr/>
            </p14:nvContentPartPr>
            <p14:xfrm>
              <a:off x="6711753" y="2025255"/>
              <a:ext cx="222480" cy="1483920"/>
            </p14:xfrm>
          </p:contentPart>
        </mc:Choice>
        <mc:Fallback xmlns="">
          <p:pic>
            <p:nvPicPr>
              <p:cNvPr id="5" name="Ink 4">
                <a:extLst>
                  <a:ext uri="{FF2B5EF4-FFF2-40B4-BE49-F238E27FC236}">
                    <a16:creationId xmlns:a16="http://schemas.microsoft.com/office/drawing/2014/main" id="{E4F9227D-E223-4965-919C-C0D7422B7C47}"/>
                  </a:ext>
                </a:extLst>
              </p:cNvPr>
              <p:cNvPicPr/>
              <p:nvPr/>
            </p:nvPicPr>
            <p:blipFill>
              <a:blip r:embed="rId6"/>
              <a:stretch>
                <a:fillRect/>
              </a:stretch>
            </p:blipFill>
            <p:spPr>
              <a:xfrm>
                <a:off x="6703113" y="2016615"/>
                <a:ext cx="240120" cy="150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151BF10-4034-4503-BEEB-EA55C6990645}"/>
                  </a:ext>
                </a:extLst>
              </p14:cNvPr>
              <p14:cNvContentPartPr/>
              <p14:nvPr/>
            </p14:nvContentPartPr>
            <p14:xfrm>
              <a:off x="2986113" y="2708175"/>
              <a:ext cx="2408760" cy="75600"/>
            </p14:xfrm>
          </p:contentPart>
        </mc:Choice>
        <mc:Fallback xmlns="">
          <p:pic>
            <p:nvPicPr>
              <p:cNvPr id="9" name="Ink 8">
                <a:extLst>
                  <a:ext uri="{FF2B5EF4-FFF2-40B4-BE49-F238E27FC236}">
                    <a16:creationId xmlns:a16="http://schemas.microsoft.com/office/drawing/2014/main" id="{7151BF10-4034-4503-BEEB-EA55C6990645}"/>
                  </a:ext>
                </a:extLst>
              </p:cNvPr>
              <p:cNvPicPr/>
              <p:nvPr/>
            </p:nvPicPr>
            <p:blipFill>
              <a:blip r:embed="rId8"/>
              <a:stretch>
                <a:fillRect/>
              </a:stretch>
            </p:blipFill>
            <p:spPr>
              <a:xfrm>
                <a:off x="2977113" y="2699175"/>
                <a:ext cx="24264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338F9C53-E26A-49AD-904A-BBA1DD98FF38}"/>
                  </a:ext>
                </a:extLst>
              </p14:cNvPr>
              <p14:cNvContentPartPr/>
              <p14:nvPr/>
            </p14:nvContentPartPr>
            <p14:xfrm>
              <a:off x="5219913" y="2702055"/>
              <a:ext cx="1497240" cy="146160"/>
            </p14:xfrm>
          </p:contentPart>
        </mc:Choice>
        <mc:Fallback xmlns="">
          <p:pic>
            <p:nvPicPr>
              <p:cNvPr id="10" name="Ink 9">
                <a:extLst>
                  <a:ext uri="{FF2B5EF4-FFF2-40B4-BE49-F238E27FC236}">
                    <a16:creationId xmlns:a16="http://schemas.microsoft.com/office/drawing/2014/main" id="{338F9C53-E26A-49AD-904A-BBA1DD98FF38}"/>
                  </a:ext>
                </a:extLst>
              </p:cNvPr>
              <p:cNvPicPr/>
              <p:nvPr/>
            </p:nvPicPr>
            <p:blipFill>
              <a:blip r:embed="rId10"/>
              <a:stretch>
                <a:fillRect/>
              </a:stretch>
            </p:blipFill>
            <p:spPr>
              <a:xfrm>
                <a:off x="5210913" y="2693055"/>
                <a:ext cx="1514880" cy="163800"/>
              </a:xfrm>
              <a:prstGeom prst="rect">
                <a:avLst/>
              </a:prstGeom>
            </p:spPr>
          </p:pic>
        </mc:Fallback>
      </mc:AlternateContent>
    </p:spTree>
    <p:extLst>
      <p:ext uri="{BB962C8B-B14F-4D97-AF65-F5344CB8AC3E}">
        <p14:creationId xmlns:p14="http://schemas.microsoft.com/office/powerpoint/2010/main" val="11445227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5448810" cy="4494321"/>
          </a:xfrm>
        </p:spPr>
        <p:txBody>
          <a:bodyPr>
            <a:normAutofit/>
          </a:bodyPr>
          <a:lstStyle/>
          <a:p>
            <a:r>
              <a:rPr lang="en-US" sz="2200" dirty="0"/>
              <a:t>It will be a file that will eventually blossom into this starting screen.</a:t>
            </a:r>
          </a:p>
          <a:p>
            <a:endParaRPr lang="en-US" sz="2200" dirty="0"/>
          </a:p>
          <a:p>
            <a:r>
              <a:rPr lang="en-US" sz="2200" dirty="0"/>
              <a:t>Let’s call it the “SearchScreen.js” since it will ultimately be a screen used for searching for restaurants!</a:t>
            </a:r>
            <a:endParaRPr lang="en-US" sz="2000" dirty="0"/>
          </a:p>
          <a:p>
            <a:endParaRPr lang="en-US" sz="2200" dirty="0"/>
          </a:p>
          <a:p>
            <a:pPr marL="0" indent="0">
              <a:buNone/>
            </a:pPr>
            <a:endParaRPr lang="en-US" sz="2200" dirty="0"/>
          </a:p>
        </p:txBody>
      </p:sp>
      <p:grpSp>
        <p:nvGrpSpPr>
          <p:cNvPr id="11" name="Group 10">
            <a:extLst>
              <a:ext uri="{FF2B5EF4-FFF2-40B4-BE49-F238E27FC236}">
                <a16:creationId xmlns:a16="http://schemas.microsoft.com/office/drawing/2014/main" id="{ABB7D4B7-11B7-435A-9A0C-3E7E306E10FB}"/>
              </a:ext>
            </a:extLst>
          </p:cNvPr>
          <p:cNvGrpSpPr/>
          <p:nvPr/>
        </p:nvGrpSpPr>
        <p:grpSpPr>
          <a:xfrm>
            <a:off x="7646102" y="729431"/>
            <a:ext cx="3783588" cy="6210147"/>
            <a:chOff x="4724204" y="550023"/>
            <a:chExt cx="3783588" cy="6210147"/>
          </a:xfrm>
        </p:grpSpPr>
        <p:grpSp>
          <p:nvGrpSpPr>
            <p:cNvPr id="12" name="Group 11">
              <a:extLst>
                <a:ext uri="{FF2B5EF4-FFF2-40B4-BE49-F238E27FC236}">
                  <a16:creationId xmlns:a16="http://schemas.microsoft.com/office/drawing/2014/main" id="{9F65E6A8-0359-4C5D-8BE3-377814E2DCF3}"/>
                </a:ext>
              </a:extLst>
            </p:cNvPr>
            <p:cNvGrpSpPr/>
            <p:nvPr/>
          </p:nvGrpSpPr>
          <p:grpSpPr>
            <a:xfrm>
              <a:off x="4724204" y="550023"/>
              <a:ext cx="3783588" cy="6210147"/>
              <a:chOff x="8150909" y="252681"/>
              <a:chExt cx="3783588" cy="6210147"/>
            </a:xfrm>
          </p:grpSpPr>
          <p:pic>
            <p:nvPicPr>
              <p:cNvPr id="22" name="Picture 21" descr="The Click To Message Feature Can Also Be Implemented - Empty Phone Frame  PNG Image | Transparent PNG Free Download on SeekPNG">
                <a:extLst>
                  <a:ext uri="{FF2B5EF4-FFF2-40B4-BE49-F238E27FC236}">
                    <a16:creationId xmlns:a16="http://schemas.microsoft.com/office/drawing/2014/main" id="{9B87F00B-CE5D-46CC-8A48-7E5C527B0A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248D1D0-0CCF-4FFD-8ACB-D64E5AC78254}"/>
                  </a:ext>
                </a:extLst>
              </p:cNvPr>
              <p:cNvSpPr txBox="1"/>
              <p:nvPr/>
            </p:nvSpPr>
            <p:spPr>
              <a:xfrm>
                <a:off x="8972618" y="1610057"/>
                <a:ext cx="2140170" cy="369332"/>
              </a:xfrm>
              <a:prstGeom prst="rect">
                <a:avLst/>
              </a:prstGeom>
              <a:noFill/>
            </p:spPr>
            <p:txBody>
              <a:bodyPr wrap="square" rtlCol="0">
                <a:spAutoFit/>
              </a:bodyPr>
              <a:lstStyle/>
              <a:p>
                <a:pPr algn="ctr"/>
                <a:r>
                  <a:rPr lang="en-US" dirty="0"/>
                  <a:t>$ Restaurants</a:t>
                </a:r>
              </a:p>
            </p:txBody>
          </p:sp>
        </p:grpSp>
        <p:sp>
          <p:nvSpPr>
            <p:cNvPr id="13" name="TextBox 12">
              <a:extLst>
                <a:ext uri="{FF2B5EF4-FFF2-40B4-BE49-F238E27FC236}">
                  <a16:creationId xmlns:a16="http://schemas.microsoft.com/office/drawing/2014/main" id="{4CD6BA1B-69A9-4338-9D60-F2B592048A38}"/>
                </a:ext>
              </a:extLst>
            </p:cNvPr>
            <p:cNvSpPr txBox="1"/>
            <p:nvPr/>
          </p:nvSpPr>
          <p:spPr>
            <a:xfrm>
              <a:off x="5545913" y="3244334"/>
              <a:ext cx="2140170" cy="369332"/>
            </a:xfrm>
            <a:prstGeom prst="rect">
              <a:avLst/>
            </a:prstGeom>
            <a:noFill/>
          </p:spPr>
          <p:txBody>
            <a:bodyPr wrap="square" rtlCol="0">
              <a:spAutoFit/>
            </a:bodyPr>
            <a:lstStyle/>
            <a:p>
              <a:pPr algn="ctr"/>
              <a:r>
                <a:rPr lang="en-US" dirty="0"/>
                <a:t>$$ Restaurants</a:t>
              </a:r>
            </a:p>
          </p:txBody>
        </p:sp>
        <p:sp>
          <p:nvSpPr>
            <p:cNvPr id="14" name="TextBox 13">
              <a:extLst>
                <a:ext uri="{FF2B5EF4-FFF2-40B4-BE49-F238E27FC236}">
                  <a16:creationId xmlns:a16="http://schemas.microsoft.com/office/drawing/2014/main" id="{A66E796B-5F55-472B-9AE6-0C5B30A9A3A8}"/>
                </a:ext>
              </a:extLst>
            </p:cNvPr>
            <p:cNvSpPr txBox="1"/>
            <p:nvPr/>
          </p:nvSpPr>
          <p:spPr>
            <a:xfrm>
              <a:off x="5545913" y="4508072"/>
              <a:ext cx="2140170" cy="369332"/>
            </a:xfrm>
            <a:prstGeom prst="rect">
              <a:avLst/>
            </a:prstGeom>
            <a:noFill/>
          </p:spPr>
          <p:txBody>
            <a:bodyPr wrap="square" rtlCol="0">
              <a:spAutoFit/>
            </a:bodyPr>
            <a:lstStyle/>
            <a:p>
              <a:pPr algn="ctr"/>
              <a:r>
                <a:rPr lang="en-US" dirty="0"/>
                <a:t>$$$ Restaurants</a:t>
              </a:r>
            </a:p>
          </p:txBody>
        </p:sp>
        <p:sp>
          <p:nvSpPr>
            <p:cNvPr id="15" name="Rectangle 14">
              <a:extLst>
                <a:ext uri="{FF2B5EF4-FFF2-40B4-BE49-F238E27FC236}">
                  <a16:creationId xmlns:a16="http://schemas.microsoft.com/office/drawing/2014/main" id="{AA49F19F-5EFA-40B9-BB1F-AA8FFB0C0113}"/>
                </a:ext>
              </a:extLst>
            </p:cNvPr>
            <p:cNvSpPr/>
            <p:nvPr/>
          </p:nvSpPr>
          <p:spPr>
            <a:xfrm>
              <a:off x="5422739" y="2327828"/>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6" name="Rectangle 15">
              <a:extLst>
                <a:ext uri="{FF2B5EF4-FFF2-40B4-BE49-F238E27FC236}">
                  <a16:creationId xmlns:a16="http://schemas.microsoft.com/office/drawing/2014/main" id="{0C1414B0-7969-4D16-8AFE-4643E00B5808}"/>
                </a:ext>
              </a:extLst>
            </p:cNvPr>
            <p:cNvSpPr/>
            <p:nvPr/>
          </p:nvSpPr>
          <p:spPr>
            <a:xfrm>
              <a:off x="6720837" y="2327828"/>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7" name="Rectangle 16">
              <a:extLst>
                <a:ext uri="{FF2B5EF4-FFF2-40B4-BE49-F238E27FC236}">
                  <a16:creationId xmlns:a16="http://schemas.microsoft.com/office/drawing/2014/main" id="{C4211630-FF83-405A-83F3-2A602F682BB8}"/>
                </a:ext>
              </a:extLst>
            </p:cNvPr>
            <p:cNvSpPr/>
            <p:nvPr/>
          </p:nvSpPr>
          <p:spPr>
            <a:xfrm>
              <a:off x="5422739" y="3733884"/>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8" name="Rectangle 17">
              <a:extLst>
                <a:ext uri="{FF2B5EF4-FFF2-40B4-BE49-F238E27FC236}">
                  <a16:creationId xmlns:a16="http://schemas.microsoft.com/office/drawing/2014/main" id="{30A647C0-4028-4FD1-9F48-0275A8981579}"/>
                </a:ext>
              </a:extLst>
            </p:cNvPr>
            <p:cNvSpPr/>
            <p:nvPr/>
          </p:nvSpPr>
          <p:spPr>
            <a:xfrm>
              <a:off x="6720837" y="3733884"/>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19" name="Rectangle 18">
              <a:extLst>
                <a:ext uri="{FF2B5EF4-FFF2-40B4-BE49-F238E27FC236}">
                  <a16:creationId xmlns:a16="http://schemas.microsoft.com/office/drawing/2014/main" id="{1B26E262-9D0D-470A-840E-28F18281B61E}"/>
                </a:ext>
              </a:extLst>
            </p:cNvPr>
            <p:cNvSpPr/>
            <p:nvPr/>
          </p:nvSpPr>
          <p:spPr>
            <a:xfrm>
              <a:off x="5422739" y="5117841"/>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20" name="Rectangle 19">
              <a:extLst>
                <a:ext uri="{FF2B5EF4-FFF2-40B4-BE49-F238E27FC236}">
                  <a16:creationId xmlns:a16="http://schemas.microsoft.com/office/drawing/2014/main" id="{DBAC0AD9-88F8-471D-95D6-A3D7C1CA7C6F}"/>
                </a:ext>
              </a:extLst>
            </p:cNvPr>
            <p:cNvSpPr/>
            <p:nvPr/>
          </p:nvSpPr>
          <p:spPr>
            <a:xfrm>
              <a:off x="6720837" y="5141256"/>
              <a:ext cx="1088020" cy="65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Restaurant</a:t>
              </a:r>
            </a:p>
          </p:txBody>
        </p:sp>
        <p:sp>
          <p:nvSpPr>
            <p:cNvPr id="21" name="Rectangle: Rounded Corners 20">
              <a:extLst>
                <a:ext uri="{FF2B5EF4-FFF2-40B4-BE49-F238E27FC236}">
                  <a16:creationId xmlns:a16="http://schemas.microsoft.com/office/drawing/2014/main" id="{7DC0D077-91F8-441A-8DB4-566CD47358A5}"/>
                </a:ext>
              </a:extLst>
            </p:cNvPr>
            <p:cNvSpPr/>
            <p:nvPr/>
          </p:nvSpPr>
          <p:spPr>
            <a:xfrm>
              <a:off x="5486400" y="1480144"/>
              <a:ext cx="2322457" cy="369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 Bar!</a:t>
              </a:r>
            </a:p>
          </p:txBody>
        </p:sp>
      </p:grpSp>
    </p:spTree>
    <p:extLst>
      <p:ext uri="{BB962C8B-B14F-4D97-AF65-F5344CB8AC3E}">
        <p14:creationId xmlns:p14="http://schemas.microsoft.com/office/powerpoint/2010/main" val="34853768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Getting Navigation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20497" y="1919526"/>
            <a:ext cx="5448810" cy="4494321"/>
          </a:xfrm>
        </p:spPr>
        <p:txBody>
          <a:bodyPr>
            <a:normAutofit/>
          </a:bodyPr>
          <a:lstStyle/>
          <a:p>
            <a:r>
              <a:rPr lang="en-US" sz="2200" dirty="0"/>
              <a:t>When we created our new project, you’ll notice that it didn’t actually come with a </a:t>
            </a:r>
            <a:r>
              <a:rPr lang="en-US" sz="2200" dirty="0" err="1"/>
              <a:t>src</a:t>
            </a:r>
            <a:r>
              <a:rPr lang="en-US" sz="2200" dirty="0"/>
              <a:t> folder.</a:t>
            </a:r>
          </a:p>
          <a:p>
            <a:r>
              <a:rPr lang="en-US" sz="2200" dirty="0"/>
              <a:t>Recall:</a:t>
            </a:r>
          </a:p>
          <a:p>
            <a:pPr lvl="1"/>
            <a:r>
              <a:rPr lang="en-US" sz="1800" dirty="0"/>
              <a:t>In our previous project, we had a </a:t>
            </a:r>
            <a:r>
              <a:rPr lang="en-US" sz="1800" dirty="0" err="1"/>
              <a:t>src</a:t>
            </a:r>
            <a:r>
              <a:rPr lang="en-US" sz="1800" dirty="0"/>
              <a:t> directory</a:t>
            </a:r>
          </a:p>
          <a:p>
            <a:pPr lvl="1"/>
            <a:r>
              <a:rPr lang="en-US" sz="1800" dirty="0"/>
              <a:t>Inside of it, we had two subdirectories:</a:t>
            </a:r>
          </a:p>
          <a:p>
            <a:pPr lvl="2"/>
            <a:r>
              <a:rPr lang="en-US" sz="1900" dirty="0"/>
              <a:t>screens – for “whole screens”</a:t>
            </a:r>
          </a:p>
          <a:p>
            <a:pPr lvl="2"/>
            <a:r>
              <a:rPr lang="en-US" sz="1900" dirty="0"/>
              <a:t>components – for “reusable components”</a:t>
            </a:r>
          </a:p>
          <a:p>
            <a:pPr lvl="1"/>
            <a:r>
              <a:rPr lang="en-US" sz="2000" dirty="0"/>
              <a:t>Let’s recreate that here!</a:t>
            </a:r>
          </a:p>
          <a:p>
            <a:pPr marL="0" indent="0">
              <a:buNone/>
            </a:pPr>
            <a:endParaRPr lang="en-US" sz="2200" dirty="0"/>
          </a:p>
        </p:txBody>
      </p:sp>
      <p:pic>
        <p:nvPicPr>
          <p:cNvPr id="5" name="Picture 4">
            <a:extLst>
              <a:ext uri="{FF2B5EF4-FFF2-40B4-BE49-F238E27FC236}">
                <a16:creationId xmlns:a16="http://schemas.microsoft.com/office/drawing/2014/main" id="{6551091C-B32A-44B2-B74C-64D9283F7E82}"/>
              </a:ext>
            </a:extLst>
          </p:cNvPr>
          <p:cNvPicPr>
            <a:picLocks noChangeAspect="1"/>
          </p:cNvPicPr>
          <p:nvPr/>
        </p:nvPicPr>
        <p:blipFill>
          <a:blip r:embed="rId3"/>
          <a:stretch>
            <a:fillRect/>
          </a:stretch>
        </p:blipFill>
        <p:spPr>
          <a:xfrm>
            <a:off x="7583456" y="448875"/>
            <a:ext cx="3587934" cy="3321221"/>
          </a:xfrm>
          <a:prstGeom prst="rect">
            <a:avLst/>
          </a:prstGeom>
        </p:spPr>
      </p:pic>
    </p:spTree>
    <p:extLst>
      <p:ext uri="{BB962C8B-B14F-4D97-AF65-F5344CB8AC3E}">
        <p14:creationId xmlns:p14="http://schemas.microsoft.com/office/powerpoint/2010/main" val="27782870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17951</TotalTime>
  <Words>8581</Words>
  <Application>Microsoft Office PowerPoint</Application>
  <PresentationFormat>Widescreen</PresentationFormat>
  <Paragraphs>1504</Paragraphs>
  <Slides>167</Slides>
  <Notes>157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167</vt:i4>
      </vt:variant>
    </vt:vector>
  </HeadingPairs>
  <TitlesOfParts>
    <vt:vector size="173" baseType="lpstr">
      <vt:lpstr>Calibri</vt:lpstr>
      <vt:lpstr>Consolas</vt:lpstr>
      <vt:lpstr>Garamond</vt:lpstr>
      <vt:lpstr>Sagona Book</vt:lpstr>
      <vt:lpstr>Sagona ExtraLight</vt:lpstr>
      <vt:lpstr>SavonVTI</vt:lpstr>
      <vt:lpstr>Mobile Application Development, Fall 2021  Our First Complete App Parts 1 &amp; 2</vt:lpstr>
      <vt:lpstr>Today’s Agenda</vt:lpstr>
      <vt:lpstr>Today’s Plan</vt:lpstr>
      <vt:lpstr>Today’s Plan</vt:lpstr>
      <vt:lpstr>Today’s Plan</vt:lpstr>
      <vt:lpstr>Today’s Plan</vt:lpstr>
      <vt:lpstr>Today’s Plan</vt:lpstr>
      <vt:lpstr>Today’s Plan</vt:lpstr>
      <vt:lpstr>Today’s Agenda</vt:lpstr>
      <vt:lpstr>Creating a New React Native Project</vt:lpstr>
      <vt:lpstr>Creating a New React Native Project</vt:lpstr>
      <vt:lpstr>Creating a New React Native Project</vt:lpstr>
      <vt:lpstr>Creating a New React Native Project</vt:lpstr>
      <vt:lpstr>Creating a New React Native Project</vt:lpstr>
      <vt:lpstr>Creating a New React Native Project</vt:lpstr>
      <vt:lpstr>Creating a New React Native Project</vt:lpstr>
      <vt:lpstr>Creating a New React Native Project</vt:lpstr>
      <vt:lpstr>Creating a New React Native Project</vt:lpstr>
      <vt:lpstr>Creating a New React Native Project</vt:lpstr>
      <vt:lpstr>Creating a New React Native Project</vt:lpstr>
      <vt:lpstr>Creating a New React Native Project</vt:lpstr>
      <vt:lpstr>Creating a New React Native Project</vt:lpstr>
      <vt:lpstr>Creating a New React Native Project</vt:lpstr>
      <vt:lpstr>Creating a New React Native Project</vt:lpstr>
      <vt:lpstr>Creating a New React Native Project</vt:lpstr>
      <vt:lpstr>Creating a New React Native Project</vt:lpstr>
      <vt:lpstr>Creating a New React Native Project</vt:lpstr>
      <vt:lpstr>Creating a New React Native Project</vt:lpstr>
      <vt:lpstr>Creating a New React Native Project</vt:lpstr>
      <vt:lpstr>Creating a New React Native Project</vt:lpstr>
      <vt:lpstr>Today’s Agenda</vt:lpstr>
      <vt:lpstr>Today’s Agenda</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Getting Started With Yelp</vt:lpstr>
      <vt:lpstr>Today’s Agenda</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PART 1 ENDS – PART 2 BEGINS!</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Getting Navigation Set Up.</vt:lpstr>
      <vt:lpstr>Today’s Agenda</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lpstr>Actually Building the App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1762</cp:revision>
  <dcterms:created xsi:type="dcterms:W3CDTF">2020-01-13T18:17:54Z</dcterms:created>
  <dcterms:modified xsi:type="dcterms:W3CDTF">2021-10-12T03:44:35Z</dcterms:modified>
</cp:coreProperties>
</file>